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1" r:id="rId6"/>
    <p:sldId id="259" r:id="rId7"/>
    <p:sldId id="258" r:id="rId8"/>
    <p:sldId id="260"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4CF72-9C96-4458-97A0-A60D011FE5C2}" v="11" dt="2023-01-24T21:23:23.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70" d="100"/>
          <a:sy n="70" d="100"/>
        </p:scale>
        <p:origin x="78" y="582"/>
      </p:cViewPr>
      <p:guideLst/>
    </p:cSldViewPr>
  </p:slideViewPr>
  <p:notesTextViewPr>
    <p:cViewPr>
      <p:scale>
        <a:sx n="1" d="1"/>
        <a:sy n="1" d="1"/>
      </p:scale>
      <p:origin x="0" y="0"/>
    </p:cViewPr>
  </p:notesTextViewPr>
  <p:sorterViewPr>
    <p:cViewPr>
      <p:scale>
        <a:sx n="100" d="100"/>
        <a:sy n="100" d="100"/>
      </p:scale>
      <p:origin x="0" y="-15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west223@gmail.com" userId="ee447f1e6559a2fd" providerId="LiveId" clId="{A194CF72-9C96-4458-97A0-A60D011FE5C2}"/>
    <pc:docChg chg="custSel modSld">
      <pc:chgData name="patwest223@gmail.com" userId="ee447f1e6559a2fd" providerId="LiveId" clId="{A194CF72-9C96-4458-97A0-A60D011FE5C2}" dt="2023-01-24T21:27:15.478" v="353" actId="20577"/>
      <pc:docMkLst>
        <pc:docMk/>
      </pc:docMkLst>
      <pc:sldChg chg="modSp mod">
        <pc:chgData name="patwest223@gmail.com" userId="ee447f1e6559a2fd" providerId="LiveId" clId="{A194CF72-9C96-4458-97A0-A60D011FE5C2}" dt="2023-01-24T21:24:33.616" v="275" actId="27636"/>
        <pc:sldMkLst>
          <pc:docMk/>
          <pc:sldMk cId="2971695170" sldId="257"/>
        </pc:sldMkLst>
        <pc:spChg chg="mod">
          <ac:chgData name="patwest223@gmail.com" userId="ee447f1e6559a2fd" providerId="LiveId" clId="{A194CF72-9C96-4458-97A0-A60D011FE5C2}" dt="2023-01-24T21:24:33.616" v="275" actId="27636"/>
          <ac:spMkLst>
            <pc:docMk/>
            <pc:sldMk cId="2971695170" sldId="257"/>
            <ac:spMk id="3" creationId="{94E854EE-0250-D48F-08CE-0FADE4869A8A}"/>
          </ac:spMkLst>
        </pc:spChg>
      </pc:sldChg>
      <pc:sldChg chg="modSp mod">
        <pc:chgData name="patwest223@gmail.com" userId="ee447f1e6559a2fd" providerId="LiveId" clId="{A194CF72-9C96-4458-97A0-A60D011FE5C2}" dt="2023-01-24T21:25:20.244" v="279" actId="113"/>
        <pc:sldMkLst>
          <pc:docMk/>
          <pc:sldMk cId="4064865840" sldId="258"/>
        </pc:sldMkLst>
        <pc:spChg chg="mod">
          <ac:chgData name="patwest223@gmail.com" userId="ee447f1e6559a2fd" providerId="LiveId" clId="{A194CF72-9C96-4458-97A0-A60D011FE5C2}" dt="2023-01-24T21:25:20.244" v="279" actId="113"/>
          <ac:spMkLst>
            <pc:docMk/>
            <pc:sldMk cId="4064865840" sldId="258"/>
            <ac:spMk id="3" creationId="{894CE090-08B9-2953-41EA-EE7BA048189B}"/>
          </ac:spMkLst>
        </pc:spChg>
      </pc:sldChg>
      <pc:sldChg chg="modSp mod">
        <pc:chgData name="patwest223@gmail.com" userId="ee447f1e6559a2fd" providerId="LiveId" clId="{A194CF72-9C96-4458-97A0-A60D011FE5C2}" dt="2023-01-24T21:25:03.778" v="278" actId="255"/>
        <pc:sldMkLst>
          <pc:docMk/>
          <pc:sldMk cId="2694734148" sldId="259"/>
        </pc:sldMkLst>
        <pc:spChg chg="mod">
          <ac:chgData name="patwest223@gmail.com" userId="ee447f1e6559a2fd" providerId="LiveId" clId="{A194CF72-9C96-4458-97A0-A60D011FE5C2}" dt="2023-01-24T21:25:03.778" v="278" actId="255"/>
          <ac:spMkLst>
            <pc:docMk/>
            <pc:sldMk cId="2694734148" sldId="259"/>
            <ac:spMk id="3" creationId="{B4A68D7A-08C5-04AD-699A-3D9359974BBD}"/>
          </ac:spMkLst>
        </pc:spChg>
      </pc:sldChg>
      <pc:sldChg chg="modSp mod">
        <pc:chgData name="patwest223@gmail.com" userId="ee447f1e6559a2fd" providerId="LiveId" clId="{A194CF72-9C96-4458-97A0-A60D011FE5C2}" dt="2023-01-24T21:25:47.005" v="315" actId="20577"/>
        <pc:sldMkLst>
          <pc:docMk/>
          <pc:sldMk cId="589326693" sldId="260"/>
        </pc:sldMkLst>
        <pc:spChg chg="mod">
          <ac:chgData name="patwest223@gmail.com" userId="ee447f1e6559a2fd" providerId="LiveId" clId="{A194CF72-9C96-4458-97A0-A60D011FE5C2}" dt="2023-01-24T21:25:47.005" v="315" actId="20577"/>
          <ac:spMkLst>
            <pc:docMk/>
            <pc:sldMk cId="589326693" sldId="260"/>
            <ac:spMk id="3" creationId="{3500AB1B-73C6-0C89-E8E5-516235B2FFD6}"/>
          </ac:spMkLst>
        </pc:spChg>
      </pc:sldChg>
      <pc:sldChg chg="addSp delSp modSp mod">
        <pc:chgData name="patwest223@gmail.com" userId="ee447f1e6559a2fd" providerId="LiveId" clId="{A194CF72-9C96-4458-97A0-A60D011FE5C2}" dt="2023-01-24T21:23:48.960" v="268" actId="20577"/>
        <pc:sldMkLst>
          <pc:docMk/>
          <pc:sldMk cId="2054468221" sldId="262"/>
        </pc:sldMkLst>
        <pc:spChg chg="mod">
          <ac:chgData name="patwest223@gmail.com" userId="ee447f1e6559a2fd" providerId="LiveId" clId="{A194CF72-9C96-4458-97A0-A60D011FE5C2}" dt="2023-01-24T21:23:48.960" v="268" actId="20577"/>
          <ac:spMkLst>
            <pc:docMk/>
            <pc:sldMk cId="2054468221" sldId="262"/>
            <ac:spMk id="2" creationId="{B2D9CAA9-A8D3-5C65-CE41-A6E3419DD5D1}"/>
          </ac:spMkLst>
        </pc:spChg>
        <pc:spChg chg="mod">
          <ac:chgData name="patwest223@gmail.com" userId="ee447f1e6559a2fd" providerId="LiveId" clId="{A194CF72-9C96-4458-97A0-A60D011FE5C2}" dt="2023-01-24T21:23:03.667" v="265" actId="20577"/>
          <ac:spMkLst>
            <pc:docMk/>
            <pc:sldMk cId="2054468221" sldId="262"/>
            <ac:spMk id="3" creationId="{AF27CD76-129E-B063-4B44-2A124F30864F}"/>
          </ac:spMkLst>
        </pc:spChg>
        <pc:spChg chg="add del">
          <ac:chgData name="patwest223@gmail.com" userId="ee447f1e6559a2fd" providerId="LiveId" clId="{A194CF72-9C96-4458-97A0-A60D011FE5C2}" dt="2023-01-24T21:20:32.756" v="125"/>
          <ac:spMkLst>
            <pc:docMk/>
            <pc:sldMk cId="2054468221" sldId="262"/>
            <ac:spMk id="7" creationId="{F805F667-E370-5828-98A6-9823F7138AC5}"/>
          </ac:spMkLst>
        </pc:spChg>
        <pc:spChg chg="add del">
          <ac:chgData name="patwest223@gmail.com" userId="ee447f1e6559a2fd" providerId="LiveId" clId="{A194CF72-9C96-4458-97A0-A60D011FE5C2}" dt="2023-01-24T21:21:01.226" v="129"/>
          <ac:spMkLst>
            <pc:docMk/>
            <pc:sldMk cId="2054468221" sldId="262"/>
            <ac:spMk id="8" creationId="{369CE039-F83D-45E7-2918-397C31C7062C}"/>
          </ac:spMkLst>
        </pc:spChg>
        <pc:spChg chg="add del mod">
          <ac:chgData name="patwest223@gmail.com" userId="ee447f1e6559a2fd" providerId="LiveId" clId="{A194CF72-9C96-4458-97A0-A60D011FE5C2}" dt="2023-01-24T21:23:23.366" v="267" actId="478"/>
          <ac:spMkLst>
            <pc:docMk/>
            <pc:sldMk cId="2054468221" sldId="262"/>
            <ac:spMk id="9" creationId="{89C69471-DE0F-8AC8-E06A-BE8AC9AE7B0F}"/>
          </ac:spMkLst>
        </pc:spChg>
      </pc:sldChg>
      <pc:sldChg chg="addSp delSp modSp mod">
        <pc:chgData name="patwest223@gmail.com" userId="ee447f1e6559a2fd" providerId="LiveId" clId="{A194CF72-9C96-4458-97A0-A60D011FE5C2}" dt="2023-01-24T21:24:45.752" v="276" actId="113"/>
        <pc:sldMkLst>
          <pc:docMk/>
          <pc:sldMk cId="3046938798" sldId="263"/>
        </pc:sldMkLst>
        <pc:spChg chg="mod">
          <ac:chgData name="patwest223@gmail.com" userId="ee447f1e6559a2fd" providerId="LiveId" clId="{A194CF72-9C96-4458-97A0-A60D011FE5C2}" dt="2023-01-24T21:16:21.327" v="41" actId="26606"/>
          <ac:spMkLst>
            <pc:docMk/>
            <pc:sldMk cId="3046938798" sldId="263"/>
            <ac:spMk id="2" creationId="{D00A6CF8-3C77-13E7-6F58-E36806F3B0CB}"/>
          </ac:spMkLst>
        </pc:spChg>
        <pc:spChg chg="mod">
          <ac:chgData name="patwest223@gmail.com" userId="ee447f1e6559a2fd" providerId="LiveId" clId="{A194CF72-9C96-4458-97A0-A60D011FE5C2}" dt="2023-01-24T21:24:45.752" v="276" actId="113"/>
          <ac:spMkLst>
            <pc:docMk/>
            <pc:sldMk cId="3046938798" sldId="263"/>
            <ac:spMk id="3" creationId="{8CE78134-8733-8F93-7789-D908C62ED476}"/>
          </ac:spMkLst>
        </pc:spChg>
        <pc:spChg chg="del">
          <ac:chgData name="patwest223@gmail.com" userId="ee447f1e6559a2fd" providerId="LiveId" clId="{A194CF72-9C96-4458-97A0-A60D011FE5C2}" dt="2023-01-24T21:13:31.294" v="9" actId="26606"/>
          <ac:spMkLst>
            <pc:docMk/>
            <pc:sldMk cId="3046938798" sldId="263"/>
            <ac:spMk id="9" creationId="{4038CB10-1F5C-4D54-9DF7-12586DE5B007}"/>
          </ac:spMkLst>
        </pc:spChg>
        <pc:spChg chg="del">
          <ac:chgData name="patwest223@gmail.com" userId="ee447f1e6559a2fd" providerId="LiveId" clId="{A194CF72-9C96-4458-97A0-A60D011FE5C2}" dt="2023-01-24T21:13:31.294" v="9" actId="26606"/>
          <ac:spMkLst>
            <pc:docMk/>
            <pc:sldMk cId="3046938798" sldId="263"/>
            <ac:spMk id="11" creationId="{73ED6512-6858-4552-B699-9A97FE9A4EA2}"/>
          </ac:spMkLst>
        </pc:spChg>
        <pc:spChg chg="add del">
          <ac:chgData name="patwest223@gmail.com" userId="ee447f1e6559a2fd" providerId="LiveId" clId="{A194CF72-9C96-4458-97A0-A60D011FE5C2}" dt="2023-01-24T21:16:21.327" v="41" actId="26606"/>
          <ac:spMkLst>
            <pc:docMk/>
            <pc:sldMk cId="3046938798" sldId="263"/>
            <ac:spMk id="16" creationId="{F13C74B1-5B17-4795-BED0-7140497B445A}"/>
          </ac:spMkLst>
        </pc:spChg>
        <pc:spChg chg="add del">
          <ac:chgData name="patwest223@gmail.com" userId="ee447f1e6559a2fd" providerId="LiveId" clId="{A194CF72-9C96-4458-97A0-A60D011FE5C2}" dt="2023-01-24T21:16:21.327" v="41" actId="26606"/>
          <ac:spMkLst>
            <pc:docMk/>
            <pc:sldMk cId="3046938798" sldId="263"/>
            <ac:spMk id="18" creationId="{D4974D33-8DC5-464E-8C6D-BE58F0669C17}"/>
          </ac:spMkLst>
        </pc:spChg>
        <pc:spChg chg="add">
          <ac:chgData name="patwest223@gmail.com" userId="ee447f1e6559a2fd" providerId="LiveId" clId="{A194CF72-9C96-4458-97A0-A60D011FE5C2}" dt="2023-01-24T21:16:21.327" v="41" actId="26606"/>
          <ac:spMkLst>
            <pc:docMk/>
            <pc:sldMk cId="3046938798" sldId="263"/>
            <ac:spMk id="23" creationId="{B775CD93-9DF2-48CB-9F57-1BCA9A46C7FA}"/>
          </ac:spMkLst>
        </pc:spChg>
        <pc:spChg chg="add">
          <ac:chgData name="patwest223@gmail.com" userId="ee447f1e6559a2fd" providerId="LiveId" clId="{A194CF72-9C96-4458-97A0-A60D011FE5C2}" dt="2023-01-24T21:16:21.327" v="41" actId="26606"/>
          <ac:spMkLst>
            <pc:docMk/>
            <pc:sldMk cId="3046938798" sldId="263"/>
            <ac:spMk id="25" creationId="{1C091803-41C2-48E0-9228-5148460C7479}"/>
          </ac:spMkLst>
        </pc:spChg>
        <pc:spChg chg="add">
          <ac:chgData name="patwest223@gmail.com" userId="ee447f1e6559a2fd" providerId="LiveId" clId="{A194CF72-9C96-4458-97A0-A60D011FE5C2}" dt="2023-01-24T21:16:21.327" v="41" actId="26606"/>
          <ac:spMkLst>
            <pc:docMk/>
            <pc:sldMk cId="3046938798" sldId="263"/>
            <ac:spMk id="27" creationId="{E186B68C-84BC-4A6E-99D1-EE87483C1349}"/>
          </ac:spMkLst>
        </pc:spChg>
        <pc:spChg chg="add">
          <ac:chgData name="patwest223@gmail.com" userId="ee447f1e6559a2fd" providerId="LiveId" clId="{A194CF72-9C96-4458-97A0-A60D011FE5C2}" dt="2023-01-24T21:16:21.327" v="41" actId="26606"/>
          <ac:spMkLst>
            <pc:docMk/>
            <pc:sldMk cId="3046938798" sldId="263"/>
            <ac:spMk id="29" creationId="{6166C6D1-23AC-49C4-BA07-238E4E9F8CEB}"/>
          </ac:spMkLst>
        </pc:spChg>
        <pc:picChg chg="del">
          <ac:chgData name="patwest223@gmail.com" userId="ee447f1e6559a2fd" providerId="LiveId" clId="{A194CF72-9C96-4458-97A0-A60D011FE5C2}" dt="2023-01-24T21:10:45.824" v="5" actId="478"/>
          <ac:picMkLst>
            <pc:docMk/>
            <pc:sldMk cId="3046938798" sldId="263"/>
            <ac:picMk id="4" creationId="{4C0CE9CC-1A6C-B818-2EBD-0B6260FB0563}"/>
          </ac:picMkLst>
        </pc:picChg>
        <pc:picChg chg="add mod modCrop">
          <ac:chgData name="patwest223@gmail.com" userId="ee447f1e6559a2fd" providerId="LiveId" clId="{A194CF72-9C96-4458-97A0-A60D011FE5C2}" dt="2023-01-24T21:16:59.674" v="44" actId="732"/>
          <ac:picMkLst>
            <pc:docMk/>
            <pc:sldMk cId="3046938798" sldId="263"/>
            <ac:picMk id="5" creationId="{DBA32640-1C24-C904-A8FE-EA52BB620968}"/>
          </ac:picMkLst>
        </pc:picChg>
      </pc:sldChg>
      <pc:sldChg chg="modSp mod">
        <pc:chgData name="patwest223@gmail.com" userId="ee447f1e6559a2fd" providerId="LiveId" clId="{A194CF72-9C96-4458-97A0-A60D011FE5C2}" dt="2023-01-24T21:26:02.356" v="316" actId="113"/>
        <pc:sldMkLst>
          <pc:docMk/>
          <pc:sldMk cId="3732787119" sldId="264"/>
        </pc:sldMkLst>
        <pc:spChg chg="mod">
          <ac:chgData name="patwest223@gmail.com" userId="ee447f1e6559a2fd" providerId="LiveId" clId="{A194CF72-9C96-4458-97A0-A60D011FE5C2}" dt="2023-01-24T21:26:02.356" v="316" actId="113"/>
          <ac:spMkLst>
            <pc:docMk/>
            <pc:sldMk cId="3732787119" sldId="264"/>
            <ac:spMk id="8" creationId="{1A05E009-244A-59CC-B43B-9D0604BE5700}"/>
          </ac:spMkLst>
        </pc:spChg>
      </pc:sldChg>
      <pc:sldChg chg="modSp mod">
        <pc:chgData name="patwest223@gmail.com" userId="ee447f1e6559a2fd" providerId="LiveId" clId="{A194CF72-9C96-4458-97A0-A60D011FE5C2}" dt="2023-01-24T21:26:17.936" v="317" actId="113"/>
        <pc:sldMkLst>
          <pc:docMk/>
          <pc:sldMk cId="3875712545" sldId="265"/>
        </pc:sldMkLst>
        <pc:spChg chg="mod">
          <ac:chgData name="patwest223@gmail.com" userId="ee447f1e6559a2fd" providerId="LiveId" clId="{A194CF72-9C96-4458-97A0-A60D011FE5C2}" dt="2023-01-24T21:26:17.936" v="317" actId="113"/>
          <ac:spMkLst>
            <pc:docMk/>
            <pc:sldMk cId="3875712545" sldId="265"/>
            <ac:spMk id="8" creationId="{C19B1027-25E3-445E-26D1-8C8078166785}"/>
          </ac:spMkLst>
        </pc:spChg>
      </pc:sldChg>
      <pc:sldChg chg="modSp mod">
        <pc:chgData name="patwest223@gmail.com" userId="ee447f1e6559a2fd" providerId="LiveId" clId="{A194CF72-9C96-4458-97A0-A60D011FE5C2}" dt="2023-01-24T21:26:30.035" v="318" actId="113"/>
        <pc:sldMkLst>
          <pc:docMk/>
          <pc:sldMk cId="3509821053" sldId="266"/>
        </pc:sldMkLst>
        <pc:spChg chg="mod">
          <ac:chgData name="patwest223@gmail.com" userId="ee447f1e6559a2fd" providerId="LiveId" clId="{A194CF72-9C96-4458-97A0-A60D011FE5C2}" dt="2023-01-24T21:26:30.035" v="318" actId="113"/>
          <ac:spMkLst>
            <pc:docMk/>
            <pc:sldMk cId="3509821053" sldId="266"/>
            <ac:spMk id="3" creationId="{DDB2DDC5-91A3-A438-C581-EB5E6B2FF0CE}"/>
          </ac:spMkLst>
        </pc:spChg>
      </pc:sldChg>
      <pc:sldChg chg="modSp mod">
        <pc:chgData name="patwest223@gmail.com" userId="ee447f1e6559a2fd" providerId="LiveId" clId="{A194CF72-9C96-4458-97A0-A60D011FE5C2}" dt="2023-01-24T21:27:15.478" v="353" actId="20577"/>
        <pc:sldMkLst>
          <pc:docMk/>
          <pc:sldMk cId="2407922898" sldId="267"/>
        </pc:sldMkLst>
        <pc:spChg chg="mod">
          <ac:chgData name="patwest223@gmail.com" userId="ee447f1e6559a2fd" providerId="LiveId" clId="{A194CF72-9C96-4458-97A0-A60D011FE5C2}" dt="2023-01-24T21:08:52.844" v="4" actId="20577"/>
          <ac:spMkLst>
            <pc:docMk/>
            <pc:sldMk cId="2407922898" sldId="267"/>
            <ac:spMk id="2" creationId="{5C865697-03A0-CD09-F726-D9E83FE02C9B}"/>
          </ac:spMkLst>
        </pc:spChg>
        <pc:spChg chg="mod">
          <ac:chgData name="patwest223@gmail.com" userId="ee447f1e6559a2fd" providerId="LiveId" clId="{A194CF72-9C96-4458-97A0-A60D011FE5C2}" dt="2023-01-24T21:27:15.478" v="353" actId="20577"/>
          <ac:spMkLst>
            <pc:docMk/>
            <pc:sldMk cId="2407922898" sldId="267"/>
            <ac:spMk id="7" creationId="{2CDAAA87-4D78-A450-D40F-2A08ECA2579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2478-8719-9C8F-C792-F81A81405C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54BC92-8C69-D495-DF85-115E010F3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71972F-AEB3-5049-EEFF-69D604FB410D}"/>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CB140F4D-21D8-1247-93A4-2EA4ED851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1751C-5AF2-304B-2C6E-BCC13527BF7A}"/>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1877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8272-B1FB-7F39-33ED-CB57BC0A9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D134A-1EB7-1949-83E9-1BD9ECDCC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F2B36-81F9-D9B4-BB02-2514168A6CAF}"/>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59043689-FFB9-D31F-4336-7D86E1460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D898E-3495-C9CF-F483-7DB1EAB000DC}"/>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78806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94943-2BBF-8F64-FD67-A9262181F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6938EF-DCF3-9503-5556-DB0C90C70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3B2A7-28EA-DF59-7610-413E2C8BCCC6}"/>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92FC5D7A-E358-F701-5975-163EECFB9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9C60A-9C18-72B4-9F39-D6B43AC83281}"/>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129081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20D4-B1C7-57FD-C1B2-B15A7A5B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8FB5D-8AEC-2C9A-864D-B6D75CA3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E943D-6D4B-5685-0FAE-4E7DE2348EDA}"/>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5F70A3DD-12E2-0EB9-68A9-ABB4DCFAA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C6166-9826-33DF-CC95-488C8F598744}"/>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427551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157A-3755-0044-AAD1-013826A55A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0FCB72-908A-3045-BEA9-2D9AA2A75D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E17240-E6EB-27C5-583C-54862B7B6ED4}"/>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7ADFC506-9398-842B-EB43-878CC29A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9E21-00D7-2B6A-15E6-DF98A5354C9A}"/>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257211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CBF4-C346-8004-41B2-DAC8A634B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1CDD9-734A-1352-6DAC-05B86D88D0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2F1EF6-F129-CC1B-EBFE-37286A15B9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1A756-A633-6910-8F95-92C5C2D58282}"/>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6" name="Footer Placeholder 5">
            <a:extLst>
              <a:ext uri="{FF2B5EF4-FFF2-40B4-BE49-F238E27FC236}">
                <a16:creationId xmlns:a16="http://schemas.microsoft.com/office/drawing/2014/main" id="{6364986F-DAB3-A194-5ED2-24C922F46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99D61-FD12-5F90-4981-F70083E71EDD}"/>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308018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250A-98C0-3B58-564A-8A6066715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9558A-C1A3-0E72-C42A-C0C7A8D31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35FEF-442F-74ED-2D5A-90D50EC28F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F3E0D-C490-EA89-69C2-A732D8C75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8DC638-A5DC-7162-9902-E74010544A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DF7B6-1C4B-33D9-110D-4760E69503D8}"/>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8" name="Footer Placeholder 7">
            <a:extLst>
              <a:ext uri="{FF2B5EF4-FFF2-40B4-BE49-F238E27FC236}">
                <a16:creationId xmlns:a16="http://schemas.microsoft.com/office/drawing/2014/main" id="{A5F2EB8B-BB03-C15A-7FBD-D33F3847A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879224-D169-9067-DBEE-2CFFB56F9CA9}"/>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92869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CF8-E392-20AD-245E-E3EE7D64C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13CFE-85C7-0099-C9C1-DCAFF683222C}"/>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4" name="Footer Placeholder 3">
            <a:extLst>
              <a:ext uri="{FF2B5EF4-FFF2-40B4-BE49-F238E27FC236}">
                <a16:creationId xmlns:a16="http://schemas.microsoft.com/office/drawing/2014/main" id="{C99A151D-5446-E60A-D2EC-AF9AB3522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795101-696F-748F-3838-996EFDE5EAE6}"/>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128723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45D32-2C55-26D3-1BAC-78724541CD02}"/>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3" name="Footer Placeholder 2">
            <a:extLst>
              <a:ext uri="{FF2B5EF4-FFF2-40B4-BE49-F238E27FC236}">
                <a16:creationId xmlns:a16="http://schemas.microsoft.com/office/drawing/2014/main" id="{4EDA018F-6A46-2E82-E87A-0CFE69F7AD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7A392-4122-86D1-8726-3561BC3FC8E0}"/>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309983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CAC2-7AFC-D66E-4976-8B8698C5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3AAE1-42A5-643A-8E1F-00A4A592D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F1FE6-29C3-2B65-42C7-BA3EDA6B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2C264-74D2-6914-F18B-A5642DB76A96}"/>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6" name="Footer Placeholder 5">
            <a:extLst>
              <a:ext uri="{FF2B5EF4-FFF2-40B4-BE49-F238E27FC236}">
                <a16:creationId xmlns:a16="http://schemas.microsoft.com/office/drawing/2014/main" id="{68389170-3529-7B7E-3E1D-F960AFDF9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AAB72-3A88-ACA6-7FB7-4F558BD45306}"/>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58078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6DD9-D965-E251-E839-F1B74438F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C74F42-36DB-5401-7BA8-85616B9FC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28D72A-8185-1E2C-8EAE-4C8257FB2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2A76E-1A20-3752-4AA8-F3704956E3BE}"/>
              </a:ext>
            </a:extLst>
          </p:cNvPr>
          <p:cNvSpPr>
            <a:spLocks noGrp="1"/>
          </p:cNvSpPr>
          <p:nvPr>
            <p:ph type="dt" sz="half" idx="10"/>
          </p:nvPr>
        </p:nvSpPr>
        <p:spPr/>
        <p:txBody>
          <a:bodyPr/>
          <a:lstStyle/>
          <a:p>
            <a:fld id="{72568D11-49A8-4175-9AD7-384588AD2E3E}" type="datetimeFigureOut">
              <a:rPr lang="en-US" smtClean="0"/>
              <a:t>1/24/2023</a:t>
            </a:fld>
            <a:endParaRPr lang="en-US"/>
          </a:p>
        </p:txBody>
      </p:sp>
      <p:sp>
        <p:nvSpPr>
          <p:cNvPr id="6" name="Footer Placeholder 5">
            <a:extLst>
              <a:ext uri="{FF2B5EF4-FFF2-40B4-BE49-F238E27FC236}">
                <a16:creationId xmlns:a16="http://schemas.microsoft.com/office/drawing/2014/main" id="{52323ED7-675A-7FA6-6AE1-22EE6A4A4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20555-908A-3AAA-5F61-29B7A6C4FBA6}"/>
              </a:ext>
            </a:extLst>
          </p:cNvPr>
          <p:cNvSpPr>
            <a:spLocks noGrp="1"/>
          </p:cNvSpPr>
          <p:nvPr>
            <p:ph type="sldNum" sz="quarter" idx="12"/>
          </p:nvPr>
        </p:nvSpPr>
        <p:spPr/>
        <p:txBody>
          <a:bodyPr/>
          <a:lstStyle/>
          <a:p>
            <a:fld id="{083D435D-80AC-4653-A5A7-B1CACD472977}" type="slidenum">
              <a:rPr lang="en-US" smtClean="0"/>
              <a:t>‹#›</a:t>
            </a:fld>
            <a:endParaRPr lang="en-US"/>
          </a:p>
        </p:txBody>
      </p:sp>
    </p:spTree>
    <p:extLst>
      <p:ext uri="{BB962C8B-B14F-4D97-AF65-F5344CB8AC3E}">
        <p14:creationId xmlns:p14="http://schemas.microsoft.com/office/powerpoint/2010/main" val="104842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31543-41D8-64DD-CE76-9AA4F63ED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1813C-64CD-6B81-080D-A2DE849A6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354C2-1B2B-2936-CB02-CD73359CD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68D11-49A8-4175-9AD7-384588AD2E3E}" type="datetimeFigureOut">
              <a:rPr lang="en-US" smtClean="0"/>
              <a:t>1/24/2023</a:t>
            </a:fld>
            <a:endParaRPr lang="en-US"/>
          </a:p>
        </p:txBody>
      </p:sp>
      <p:sp>
        <p:nvSpPr>
          <p:cNvPr id="5" name="Footer Placeholder 4">
            <a:extLst>
              <a:ext uri="{FF2B5EF4-FFF2-40B4-BE49-F238E27FC236}">
                <a16:creationId xmlns:a16="http://schemas.microsoft.com/office/drawing/2014/main" id="{95FC03F5-BDAB-653F-F10C-110F2406F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852DFE-D724-AC38-AABC-4F23D4D55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D435D-80AC-4653-A5A7-B1CACD472977}" type="slidenum">
              <a:rPr lang="en-US" smtClean="0"/>
              <a:t>‹#›</a:t>
            </a:fld>
            <a:endParaRPr lang="en-US"/>
          </a:p>
        </p:txBody>
      </p:sp>
    </p:spTree>
    <p:extLst>
      <p:ext uri="{BB962C8B-B14F-4D97-AF65-F5344CB8AC3E}">
        <p14:creationId xmlns:p14="http://schemas.microsoft.com/office/powerpoint/2010/main" val="331660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11alive.com/article/news/local/outreach/untold-atlanta/bloom-to-a-room-flowers-seniors-coronavirus/85-1dc327cc-b51e-4755-ada9-409e1b0a4232"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709FA402-A522-2B2C-E5B6-A72B79E721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9BBEC-283C-8CE3-2679-10AA5722928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i="1" dirty="0">
                <a:solidFill>
                  <a:srgbClr val="FFFFFF"/>
                </a:solidFill>
              </a:rPr>
              <a:t>Scholar Biographies</a:t>
            </a:r>
          </a:p>
        </p:txBody>
      </p:sp>
      <p:sp>
        <p:nvSpPr>
          <p:cNvPr id="3" name="Subtitle 2">
            <a:extLst>
              <a:ext uri="{FF2B5EF4-FFF2-40B4-BE49-F238E27FC236}">
                <a16:creationId xmlns:a16="http://schemas.microsoft.com/office/drawing/2014/main" id="{EB609465-E740-FAB5-0A24-D8422187709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i="1" dirty="0">
                <a:solidFill>
                  <a:srgbClr val="FFFFFF"/>
                </a:solidFill>
                <a:latin typeface="Arial Black" panose="020B0A04020102020204" pitchFamily="34" charset="0"/>
              </a:rPr>
              <a:t>Sponsored by the SSUNAA-Class of 1976 Chapter, Inc. Then and Now</a:t>
            </a:r>
          </a:p>
        </p:txBody>
      </p:sp>
    </p:spTree>
    <p:extLst>
      <p:ext uri="{BB962C8B-B14F-4D97-AF65-F5344CB8AC3E}">
        <p14:creationId xmlns:p14="http://schemas.microsoft.com/office/powerpoint/2010/main" val="6755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414D3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1F248BC-AB94-02ED-D0E0-072A8C99AC89}"/>
              </a:ext>
            </a:extLst>
          </p:cNvPr>
          <p:cNvSpPr>
            <a:spLocks noGrp="1"/>
          </p:cNvSpPr>
          <p:nvPr>
            <p:ph type="title"/>
          </p:nvPr>
        </p:nvSpPr>
        <p:spPr>
          <a:xfrm>
            <a:off x="731520" y="731520"/>
            <a:ext cx="6089904" cy="1426464"/>
          </a:xfrm>
        </p:spPr>
        <p:txBody>
          <a:bodyPr>
            <a:normAutofit/>
          </a:bodyPr>
          <a:lstStyle/>
          <a:p>
            <a:r>
              <a:rPr lang="en-US">
                <a:solidFill>
                  <a:srgbClr val="FFFFFF"/>
                </a:solidFill>
              </a:rPr>
              <a:t>Ms. Sydnee Jordan-McCloud</a:t>
            </a:r>
          </a:p>
        </p:txBody>
      </p:sp>
      <p:sp>
        <p:nvSpPr>
          <p:cNvPr id="22" name="Rectangle 2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C4A06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19B1027-25E3-445E-26D1-8C8078166785}"/>
              </a:ext>
            </a:extLst>
          </p:cNvPr>
          <p:cNvSpPr>
            <a:spLocks noGrp="1"/>
          </p:cNvSpPr>
          <p:nvPr>
            <p:ph idx="1"/>
          </p:nvPr>
        </p:nvSpPr>
        <p:spPr>
          <a:xfrm>
            <a:off x="789456" y="2798385"/>
            <a:ext cx="6031967" cy="3283260"/>
          </a:xfrm>
        </p:spPr>
        <p:txBody>
          <a:bodyPr anchor="ctr">
            <a:normAutofit/>
          </a:bodyPr>
          <a:lstStyle/>
          <a:p>
            <a:r>
              <a:rPr lang="en-US" sz="2000" b="1" dirty="0"/>
              <a:t>Entering freshman, 2022-2023</a:t>
            </a:r>
          </a:p>
          <a:p>
            <a:r>
              <a:rPr lang="en-US" sz="2000" b="1" dirty="0"/>
              <a:t>Graduate of Kennesaw Mountain High School</a:t>
            </a:r>
          </a:p>
          <a:p>
            <a:r>
              <a:rPr lang="en-US" sz="2000" b="1" dirty="0"/>
              <a:t>Major: Electronics Engineering Technology</a:t>
            </a:r>
          </a:p>
        </p:txBody>
      </p:sp>
      <p:pic>
        <p:nvPicPr>
          <p:cNvPr id="4" name="Content Placeholder 3">
            <a:extLst>
              <a:ext uri="{FF2B5EF4-FFF2-40B4-BE49-F238E27FC236}">
                <a16:creationId xmlns:a16="http://schemas.microsoft.com/office/drawing/2014/main" id="{95A16F2B-7AD7-27F1-4E10-F3C5549054EA}"/>
              </a:ext>
            </a:extLst>
          </p:cNvPr>
          <p:cNvPicPr>
            <a:picLocks noChangeAspect="1"/>
          </p:cNvPicPr>
          <p:nvPr/>
        </p:nvPicPr>
        <p:blipFill rotWithShape="1">
          <a:blip r:embed="rId2"/>
          <a:srcRect t="11115" r="1" b="1"/>
          <a:stretch/>
        </p:blipFill>
        <p:spPr>
          <a:xfrm>
            <a:off x="7277100" y="2480954"/>
            <a:ext cx="4455979" cy="3918123"/>
          </a:xfrm>
          <a:prstGeom prst="rect">
            <a:avLst/>
          </a:prstGeom>
        </p:spPr>
      </p:pic>
    </p:spTree>
    <p:extLst>
      <p:ext uri="{BB962C8B-B14F-4D97-AF65-F5344CB8AC3E}">
        <p14:creationId xmlns:p14="http://schemas.microsoft.com/office/powerpoint/2010/main" val="387571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BE7B6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8F34321-FA2F-D6AE-D5CA-619996119F1C}"/>
              </a:ext>
            </a:extLst>
          </p:cNvPr>
          <p:cNvSpPr>
            <a:spLocks noGrp="1"/>
          </p:cNvSpPr>
          <p:nvPr>
            <p:ph type="title"/>
          </p:nvPr>
        </p:nvSpPr>
        <p:spPr>
          <a:xfrm>
            <a:off x="731520" y="731520"/>
            <a:ext cx="6089904" cy="1426464"/>
          </a:xfrm>
        </p:spPr>
        <p:txBody>
          <a:bodyPr>
            <a:normAutofit/>
          </a:bodyPr>
          <a:lstStyle/>
          <a:p>
            <a:r>
              <a:rPr lang="en-US">
                <a:solidFill>
                  <a:srgbClr val="FFFFFF"/>
                </a:solidFill>
                <a:effectLst/>
                <a:latin typeface="Calibri Light" panose="020F0302020204030204" pitchFamily="34" charset="0"/>
                <a:cs typeface="Calibri Light" panose="020F0302020204030204" pitchFamily="34" charset="0"/>
              </a:rPr>
              <a:t>Ms. Khalia Knighton</a:t>
            </a:r>
            <a:endParaRPr lang="en-US">
              <a:solidFill>
                <a:srgbClr val="FFFFFF"/>
              </a:solidFill>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2DDC5-91A3-A438-C581-EB5E6B2FF0CE}"/>
              </a:ext>
            </a:extLst>
          </p:cNvPr>
          <p:cNvSpPr>
            <a:spLocks noGrp="1"/>
          </p:cNvSpPr>
          <p:nvPr>
            <p:ph idx="1"/>
          </p:nvPr>
        </p:nvSpPr>
        <p:spPr>
          <a:xfrm>
            <a:off x="789457" y="2826284"/>
            <a:ext cx="3759198" cy="3183992"/>
          </a:xfrm>
        </p:spPr>
        <p:txBody>
          <a:bodyPr anchor="ctr">
            <a:normAutofit/>
          </a:bodyPr>
          <a:lstStyle/>
          <a:p>
            <a:r>
              <a:rPr lang="en-US" sz="2000" b="1" dirty="0">
                <a:latin typeface="Calibri" panose="020F0502020204030204" pitchFamily="34" charset="0"/>
                <a:cs typeface="Calibri" panose="020F0502020204030204" pitchFamily="34" charset="0"/>
              </a:rPr>
              <a:t>Entering freshman, 2022-2023</a:t>
            </a:r>
          </a:p>
          <a:p>
            <a:r>
              <a:rPr lang="en-US" sz="2000" b="1" dirty="0">
                <a:latin typeface="Calibri" panose="020F0502020204030204" pitchFamily="34" charset="0"/>
                <a:cs typeface="Calibri" panose="020F0502020204030204" pitchFamily="34" charset="0"/>
              </a:rPr>
              <a:t>Graduate of M.L.K. High School, Lithonia, GA</a:t>
            </a:r>
          </a:p>
          <a:p>
            <a:pPr marL="0" indent="0">
              <a:buNone/>
            </a:pPr>
            <a:r>
              <a:rPr lang="en-US" sz="2000" b="1" dirty="0">
                <a:latin typeface="Calibri" panose="020F0502020204030204" pitchFamily="34" charset="0"/>
                <a:cs typeface="Calibri" panose="020F0502020204030204" pitchFamily="34" charset="0"/>
              </a:rPr>
              <a:t>    Major:  Marketing Mgt.</a:t>
            </a:r>
            <a:r>
              <a:rPr lang="en-US" sz="2000" b="1" i="1" dirty="0">
                <a:effectLst/>
                <a:latin typeface="georgia" panose="02040502050405020303" pitchFamily="18" charset="0"/>
              </a:rPr>
              <a:t> </a:t>
            </a:r>
            <a:endParaRPr lang="en-US" sz="2000" b="1"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D7857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a:extLst>
              <a:ext uri="{FF2B5EF4-FFF2-40B4-BE49-F238E27FC236}">
                <a16:creationId xmlns:a16="http://schemas.microsoft.com/office/drawing/2014/main" id="{758C229E-C9FF-1DC8-05D2-B31C64132083}"/>
              </a:ext>
            </a:extLst>
          </p:cNvPr>
          <p:cNvPicPr>
            <a:picLocks noChangeAspect="1"/>
          </p:cNvPicPr>
          <p:nvPr/>
        </p:nvPicPr>
        <p:blipFill rotWithShape="1">
          <a:blip r:embed="rId2"/>
          <a:srcRect b="2094"/>
          <a:stretch/>
        </p:blipFill>
        <p:spPr>
          <a:xfrm>
            <a:off x="7308214" y="438460"/>
            <a:ext cx="4424865" cy="5960618"/>
          </a:xfrm>
          <a:prstGeom prst="rect">
            <a:avLst/>
          </a:prstGeom>
        </p:spPr>
      </p:pic>
    </p:spTree>
    <p:extLst>
      <p:ext uri="{BB962C8B-B14F-4D97-AF65-F5344CB8AC3E}">
        <p14:creationId xmlns:p14="http://schemas.microsoft.com/office/powerpoint/2010/main" val="350982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926F4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C865697-03A0-CD09-F726-D9E83FE02C9B}"/>
              </a:ext>
            </a:extLst>
          </p:cNvPr>
          <p:cNvSpPr>
            <a:spLocks noGrp="1"/>
          </p:cNvSpPr>
          <p:nvPr>
            <p:ph type="title"/>
          </p:nvPr>
        </p:nvSpPr>
        <p:spPr>
          <a:xfrm>
            <a:off x="731520" y="731520"/>
            <a:ext cx="6089904" cy="1426464"/>
          </a:xfrm>
        </p:spPr>
        <p:txBody>
          <a:bodyPr>
            <a:normAutofit/>
          </a:bodyPr>
          <a:lstStyle/>
          <a:p>
            <a:r>
              <a:rPr lang="en-US" dirty="0">
                <a:solidFill>
                  <a:srgbClr val="FFFFFF"/>
                </a:solidFill>
              </a:rPr>
              <a:t>Mr. Alexander Jermaine (AJ) Richardson, Jr.</a:t>
            </a: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C921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DB612C4-2AC5-AA4A-916F-2D6B5CACD90B}"/>
              </a:ext>
            </a:extLst>
          </p:cNvPr>
          <p:cNvSpPr>
            <a:spLocks noGrp="1"/>
          </p:cNvSpPr>
          <p:nvPr>
            <p:ph idx="1"/>
          </p:nvPr>
        </p:nvSpPr>
        <p:spPr>
          <a:xfrm>
            <a:off x="789456" y="2798385"/>
            <a:ext cx="6031967" cy="3283260"/>
          </a:xfrm>
        </p:spPr>
        <p:txBody>
          <a:bodyPr anchor="ctr">
            <a:normAutofit/>
          </a:bodyPr>
          <a:lstStyle/>
          <a:p>
            <a:br>
              <a:rPr lang="en-US" sz="1400" dirty="0"/>
            </a:br>
            <a:endParaRPr lang="en-US" sz="2000" dirty="0"/>
          </a:p>
        </p:txBody>
      </p:sp>
      <p:pic>
        <p:nvPicPr>
          <p:cNvPr id="4" name="Content Placeholder 3">
            <a:extLst>
              <a:ext uri="{FF2B5EF4-FFF2-40B4-BE49-F238E27FC236}">
                <a16:creationId xmlns:a16="http://schemas.microsoft.com/office/drawing/2014/main" id="{A053F845-5484-6E60-C0BF-E56E5999920C}"/>
              </a:ext>
            </a:extLst>
          </p:cNvPr>
          <p:cNvPicPr>
            <a:picLocks noChangeAspect="1"/>
          </p:cNvPicPr>
          <p:nvPr/>
        </p:nvPicPr>
        <p:blipFill rotWithShape="1">
          <a:blip r:embed="rId2"/>
          <a:srcRect b="14202"/>
          <a:stretch/>
        </p:blipFill>
        <p:spPr>
          <a:xfrm>
            <a:off x="8917163" y="3152570"/>
            <a:ext cx="2928355" cy="2574890"/>
          </a:xfrm>
          <a:prstGeom prst="rect">
            <a:avLst/>
          </a:prstGeom>
        </p:spPr>
      </p:pic>
      <p:pic>
        <p:nvPicPr>
          <p:cNvPr id="6" name="Picture 5" descr="A person holding a certificate&#10;&#10;Description automatically generated">
            <a:extLst>
              <a:ext uri="{FF2B5EF4-FFF2-40B4-BE49-F238E27FC236}">
                <a16:creationId xmlns:a16="http://schemas.microsoft.com/office/drawing/2014/main" id="{78C20CBD-CC4D-0494-DD35-26CD7207D1BC}"/>
              </a:ext>
            </a:extLst>
          </p:cNvPr>
          <p:cNvPicPr>
            <a:picLocks noChangeAspect="1"/>
          </p:cNvPicPr>
          <p:nvPr/>
        </p:nvPicPr>
        <p:blipFill rotWithShape="1">
          <a:blip r:embed="rId3">
            <a:extLst>
              <a:ext uri="{28A0092B-C50C-407E-A947-70E740481C1C}">
                <a14:useLocalDpi xmlns:a14="http://schemas.microsoft.com/office/drawing/2010/main" val="0"/>
              </a:ext>
            </a:extLst>
          </a:blip>
          <a:srcRect l="8926" r="25117" b="2970"/>
          <a:stretch/>
        </p:blipFill>
        <p:spPr>
          <a:xfrm>
            <a:off x="7171026" y="2798386"/>
            <a:ext cx="1608801" cy="3283260"/>
          </a:xfrm>
          <a:prstGeom prst="rect">
            <a:avLst/>
          </a:prstGeom>
        </p:spPr>
      </p:pic>
      <p:sp>
        <p:nvSpPr>
          <p:cNvPr id="7" name="TextBox 6">
            <a:extLst>
              <a:ext uri="{FF2B5EF4-FFF2-40B4-BE49-F238E27FC236}">
                <a16:creationId xmlns:a16="http://schemas.microsoft.com/office/drawing/2014/main" id="{2CDAAA87-4D78-A450-D40F-2A08ECA25799}"/>
              </a:ext>
            </a:extLst>
          </p:cNvPr>
          <p:cNvSpPr txBox="1"/>
          <p:nvPr/>
        </p:nvSpPr>
        <p:spPr>
          <a:xfrm>
            <a:off x="731520" y="2961564"/>
            <a:ext cx="6031967" cy="2585323"/>
          </a:xfrm>
          <a:prstGeom prst="rect">
            <a:avLst/>
          </a:prstGeom>
          <a:noFill/>
        </p:spPr>
        <p:txBody>
          <a:bodyPr wrap="square" rtlCol="0">
            <a:spAutoFit/>
          </a:bodyPr>
          <a:lstStyle/>
          <a:p>
            <a:r>
              <a:rPr lang="en-US" b="1" dirty="0"/>
              <a:t>Hometown: Metro Atlanta</a:t>
            </a:r>
          </a:p>
          <a:p>
            <a:r>
              <a:rPr lang="en-US" b="1" dirty="0"/>
              <a:t>2021 Graduate of Riverdale High School</a:t>
            </a:r>
          </a:p>
          <a:p>
            <a:r>
              <a:rPr lang="en-US" b="1" dirty="0"/>
              <a:t>Major: Middle Grades Education, ELA and Social Studies</a:t>
            </a:r>
          </a:p>
          <a:p>
            <a:r>
              <a:rPr lang="en-US" b="1" dirty="0"/>
              <a:t>2022 </a:t>
            </a:r>
            <a:r>
              <a:rPr lang="en-US" b="1" i="0" dirty="0">
                <a:effectLst/>
                <a:latin typeface="-apple-system"/>
              </a:rPr>
              <a:t>Robert Noyce Internship/Scholarship program</a:t>
            </a:r>
          </a:p>
          <a:p>
            <a:pPr algn="l" fontAlgn="auto">
              <a:buFont typeface="Arial" panose="020B0604020202020204" pitchFamily="34" charset="0"/>
              <a:buChar char="•"/>
            </a:pPr>
            <a:r>
              <a:rPr lang="en-US" b="1" i="0" dirty="0">
                <a:effectLst/>
                <a:latin typeface="-apple-system"/>
              </a:rPr>
              <a:t>Grade: </a:t>
            </a:r>
            <a:r>
              <a:rPr lang="en-US" b="1" i="0">
                <a:effectLst/>
                <a:latin typeface="-apple-system"/>
              </a:rPr>
              <a:t>Graduating 2024</a:t>
            </a:r>
            <a:endParaRPr lang="en-US" b="1" i="0" dirty="0">
              <a:effectLst/>
              <a:latin typeface="-apple-system"/>
            </a:endParaRPr>
          </a:p>
          <a:p>
            <a:pPr algn="l" fontAlgn="auto">
              <a:buFont typeface="Arial" panose="020B0604020202020204" pitchFamily="34" charset="0"/>
              <a:buChar char="•"/>
            </a:pPr>
            <a:r>
              <a:rPr lang="en-US" b="1" i="0" u="none" strike="noStrike" dirty="0">
                <a:effectLst/>
                <a:latin typeface="-apple-system"/>
              </a:rPr>
              <a:t>Activities and societies: SGA | Mister Sophomore 21-22</a:t>
            </a:r>
            <a:br>
              <a:rPr lang="en-US" b="1" i="0" u="none" strike="noStrike" dirty="0">
                <a:effectLst/>
                <a:latin typeface="-apple-system"/>
              </a:rPr>
            </a:br>
            <a:r>
              <a:rPr lang="en-US" b="1" i="0" u="none" strike="noStrike" dirty="0">
                <a:effectLst/>
                <a:latin typeface="-apple-system"/>
              </a:rPr>
              <a:t>~Fall 2021 Initiate of SSU Chapter of Collegiate 100 (Vice President of Membership 2022-23)</a:t>
            </a:r>
          </a:p>
          <a:p>
            <a:endParaRPr lang="en-US" dirty="0"/>
          </a:p>
        </p:txBody>
      </p:sp>
    </p:spTree>
    <p:extLst>
      <p:ext uri="{BB962C8B-B14F-4D97-AF65-F5344CB8AC3E}">
        <p14:creationId xmlns:p14="http://schemas.microsoft.com/office/powerpoint/2010/main" val="240792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D7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D9CAA9-A8D3-5C65-CE41-A6E3419DD5D1}"/>
              </a:ext>
            </a:extLst>
          </p:cNvPr>
          <p:cNvSpPr>
            <a:spLocks noGrp="1"/>
          </p:cNvSpPr>
          <p:nvPr>
            <p:ph type="title"/>
          </p:nvPr>
        </p:nvSpPr>
        <p:spPr>
          <a:xfrm>
            <a:off x="524256" y="491260"/>
            <a:ext cx="6594189" cy="1625210"/>
          </a:xfrm>
        </p:spPr>
        <p:txBody>
          <a:bodyPr>
            <a:normAutofit fontScale="90000"/>
          </a:bodyPr>
          <a:lstStyle/>
          <a:p>
            <a:r>
              <a:rPr lang="en-US" dirty="0">
                <a:solidFill>
                  <a:srgbClr val="FFFFFF"/>
                </a:solidFill>
              </a:rPr>
              <a:t> </a:t>
            </a:r>
            <a:br>
              <a:rPr lang="en-US" dirty="0">
                <a:solidFill>
                  <a:srgbClr val="FFFFFF"/>
                </a:solidFill>
              </a:rPr>
            </a:br>
            <a:r>
              <a:rPr lang="en-US" dirty="0">
                <a:solidFill>
                  <a:srgbClr val="FFFFFF"/>
                </a:solidFill>
              </a:rPr>
              <a:t>Miss Aaliyah Buckholts</a:t>
            </a:r>
            <a:br>
              <a:rPr lang="en-US" dirty="0">
                <a:solidFill>
                  <a:srgbClr val="FFFFFF"/>
                </a:solidFill>
              </a:rPr>
            </a:br>
            <a:br>
              <a:rPr lang="en-US" dirty="0">
                <a:solidFill>
                  <a:srgbClr val="FFFFFF"/>
                </a:solidFill>
              </a:rPr>
            </a:br>
            <a:endParaRPr lang="en-US" dirty="0">
              <a:solidFill>
                <a:srgbClr val="FFFFFF"/>
              </a:solidFill>
            </a:endParaRPr>
          </a:p>
        </p:txBody>
      </p:sp>
      <p:pic>
        <p:nvPicPr>
          <p:cNvPr id="5" name="Picture 4">
            <a:extLst>
              <a:ext uri="{FF2B5EF4-FFF2-40B4-BE49-F238E27FC236}">
                <a16:creationId xmlns:a16="http://schemas.microsoft.com/office/drawing/2014/main" id="{106A8BED-F3EA-1FE3-3198-F9475CADA379}"/>
              </a:ext>
            </a:extLst>
          </p:cNvPr>
          <p:cNvPicPr>
            <a:picLocks noChangeAspect="1"/>
          </p:cNvPicPr>
          <p:nvPr/>
        </p:nvPicPr>
        <p:blipFill rotWithShape="1">
          <a:blip r:embed="rId2"/>
          <a:srcRect r="-3" b="20889"/>
          <a:stretch/>
        </p:blipFill>
        <p:spPr>
          <a:xfrm>
            <a:off x="327546" y="2454903"/>
            <a:ext cx="3442801" cy="4080254"/>
          </a:xfrm>
          <a:prstGeom prst="rect">
            <a:avLst/>
          </a:prstGeom>
        </p:spPr>
      </p:pic>
      <p:pic>
        <p:nvPicPr>
          <p:cNvPr id="6" name="Picture 5">
            <a:extLst>
              <a:ext uri="{FF2B5EF4-FFF2-40B4-BE49-F238E27FC236}">
                <a16:creationId xmlns:a16="http://schemas.microsoft.com/office/drawing/2014/main" id="{B2DEE1E4-AE8B-D259-DF5B-71597FA4312F}"/>
              </a:ext>
            </a:extLst>
          </p:cNvPr>
          <p:cNvPicPr>
            <a:picLocks noChangeAspect="1"/>
          </p:cNvPicPr>
          <p:nvPr/>
        </p:nvPicPr>
        <p:blipFill rotWithShape="1">
          <a:blip r:embed="rId3"/>
          <a:srcRect r="-1" b="24281"/>
          <a:stretch/>
        </p:blipFill>
        <p:spPr>
          <a:xfrm>
            <a:off x="3942260" y="2454901"/>
            <a:ext cx="3442803" cy="4080255"/>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27CD76-129E-B063-4B44-2A124F30864F}"/>
              </a:ext>
            </a:extLst>
          </p:cNvPr>
          <p:cNvSpPr>
            <a:spLocks noGrp="1"/>
          </p:cNvSpPr>
          <p:nvPr>
            <p:ph idx="1"/>
          </p:nvPr>
        </p:nvSpPr>
        <p:spPr>
          <a:xfrm>
            <a:off x="7957973" y="763523"/>
            <a:ext cx="3511296" cy="5330952"/>
          </a:xfrm>
        </p:spPr>
        <p:txBody>
          <a:bodyPr anchor="ctr">
            <a:normAutofit/>
          </a:bodyPr>
          <a:lstStyle/>
          <a:p>
            <a:pPr marL="0" indent="0">
              <a:buNone/>
            </a:pPr>
            <a:r>
              <a:rPr lang="en-US" sz="1500" dirty="0">
                <a:solidFill>
                  <a:srgbClr val="FFFFFF"/>
                </a:solidFill>
              </a:rPr>
              <a:t>Graduated Dec. 2020</a:t>
            </a:r>
          </a:p>
          <a:p>
            <a:pPr marL="0" indent="0">
              <a:buNone/>
            </a:pPr>
            <a:r>
              <a:rPr lang="en-US" sz="1500" dirty="0">
                <a:solidFill>
                  <a:srgbClr val="FFFFFF"/>
                </a:solidFill>
              </a:rPr>
              <a:t>Hometown: Riverdale, GA</a:t>
            </a:r>
          </a:p>
          <a:p>
            <a:pPr marL="0" indent="0">
              <a:buNone/>
            </a:pPr>
            <a:endParaRPr lang="en-US" sz="1500" dirty="0">
              <a:solidFill>
                <a:srgbClr val="FFFFFF"/>
              </a:solidFill>
            </a:endParaRPr>
          </a:p>
          <a:p>
            <a:r>
              <a:rPr lang="en-US" sz="1500" dirty="0">
                <a:solidFill>
                  <a:srgbClr val="FFFFFF"/>
                </a:solidFill>
              </a:rPr>
              <a:t>Major: Mathematics w/ track in Secondary Education</a:t>
            </a:r>
          </a:p>
          <a:p>
            <a:r>
              <a:rPr lang="en-US" sz="1500" dirty="0">
                <a:solidFill>
                  <a:srgbClr val="FFFFFF"/>
                </a:solidFill>
              </a:rPr>
              <a:t>Parent: Alyssa Zackery</a:t>
            </a:r>
          </a:p>
          <a:p>
            <a:r>
              <a:rPr lang="en-US" sz="1500" dirty="0">
                <a:solidFill>
                  <a:srgbClr val="FFFFFF"/>
                </a:solidFill>
              </a:rPr>
              <a:t>HONORS, AWARDS, RECOGNITION, and COMMUNITY SERVICE</a:t>
            </a:r>
          </a:p>
          <a:p>
            <a:r>
              <a:rPr lang="en-US" sz="1500" dirty="0">
                <a:solidFill>
                  <a:srgbClr val="FFFFFF"/>
                </a:solidFill>
              </a:rPr>
              <a:t>Miss Savannah State University 2019-2020, Honors Program, University System of GA Board of Regents Academic Recognition Day Honoree , HBCU White House Initiative Scholar , Gold Medallion Scholar, Tutor, Read Across America,  Azalea Land Nursing Home, Oglethorpe Charter School</a:t>
            </a:r>
          </a:p>
          <a:p>
            <a:endParaRPr lang="en-US" sz="1500" dirty="0">
              <a:solidFill>
                <a:srgbClr val="FFFFFF"/>
              </a:solidFill>
            </a:endParaRPr>
          </a:p>
          <a:p>
            <a:r>
              <a:rPr lang="en-US" sz="1500" dirty="0">
                <a:solidFill>
                  <a:srgbClr val="FFFFFF"/>
                </a:solidFill>
              </a:rPr>
              <a:t>Now: Mathematics Educator at Charles R. Drew High School, Atlanta Metropolitan Area Schools</a:t>
            </a:r>
          </a:p>
          <a:p>
            <a:endParaRPr lang="en-US" sz="1500" dirty="0">
              <a:solidFill>
                <a:srgbClr val="FFFFFF"/>
              </a:solidFill>
            </a:endParaRPr>
          </a:p>
          <a:p>
            <a:pPr marL="0" indent="0">
              <a:buNone/>
            </a:pPr>
            <a:endParaRPr lang="en-US" sz="1500" dirty="0">
              <a:solidFill>
                <a:srgbClr val="FFFFFF"/>
              </a:solidFill>
            </a:endParaRPr>
          </a:p>
        </p:txBody>
      </p:sp>
    </p:spTree>
    <p:extLst>
      <p:ext uri="{BB962C8B-B14F-4D97-AF65-F5344CB8AC3E}">
        <p14:creationId xmlns:p14="http://schemas.microsoft.com/office/powerpoint/2010/main" val="2054468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60443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0480051-03E3-9A7E-6966-39D112CE591E}"/>
              </a:ext>
            </a:extLst>
          </p:cNvPr>
          <p:cNvSpPr>
            <a:spLocks noGrp="1"/>
          </p:cNvSpPr>
          <p:nvPr>
            <p:ph type="title"/>
          </p:nvPr>
        </p:nvSpPr>
        <p:spPr>
          <a:xfrm>
            <a:off x="731520" y="731520"/>
            <a:ext cx="6089904" cy="1426464"/>
          </a:xfrm>
        </p:spPr>
        <p:txBody>
          <a:bodyPr>
            <a:normAutofit/>
          </a:bodyPr>
          <a:lstStyle/>
          <a:p>
            <a:r>
              <a:rPr lang="en-US" sz="4100">
                <a:solidFill>
                  <a:srgbClr val="FFFFFF"/>
                </a:solidFill>
              </a:rPr>
              <a:t>Miss Emmanuella S. Martin </a:t>
            </a:r>
            <a:br>
              <a:rPr lang="en-US" sz="4100">
                <a:solidFill>
                  <a:srgbClr val="FFFFFF"/>
                </a:solidFill>
              </a:rPr>
            </a:br>
            <a:endParaRPr lang="en-US" sz="4100">
              <a:solidFill>
                <a:srgbClr val="FFFFFF"/>
              </a:solidFill>
            </a:endParaRPr>
          </a:p>
        </p:txBody>
      </p:sp>
      <p:sp>
        <p:nvSpPr>
          <p:cNvPr id="11"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E854EE-0250-D48F-08CE-0FADE4869A8A}"/>
              </a:ext>
            </a:extLst>
          </p:cNvPr>
          <p:cNvSpPr>
            <a:spLocks noGrp="1"/>
          </p:cNvSpPr>
          <p:nvPr>
            <p:ph idx="1"/>
          </p:nvPr>
        </p:nvSpPr>
        <p:spPr>
          <a:xfrm>
            <a:off x="458921" y="2609331"/>
            <a:ext cx="4438126" cy="3744314"/>
          </a:xfrm>
        </p:spPr>
        <p:txBody>
          <a:bodyPr anchor="ctr">
            <a:normAutofit fontScale="92500" lnSpcReduction="20000"/>
          </a:bodyPr>
          <a:lstStyle/>
          <a:p>
            <a:r>
              <a:rPr lang="en-US" sz="1300" b="1" dirty="0"/>
              <a:t>Inducted into ALPHA KAPPA MU Honor Society, April 2022</a:t>
            </a:r>
          </a:p>
          <a:p>
            <a:pPr marL="0" indent="0">
              <a:buNone/>
            </a:pPr>
            <a:r>
              <a:rPr lang="en-US" sz="1300" b="1" dirty="0"/>
              <a:t>     $1,000 per year</a:t>
            </a:r>
          </a:p>
          <a:p>
            <a:pPr marL="0" indent="0">
              <a:buNone/>
            </a:pPr>
            <a:r>
              <a:rPr lang="en-US" sz="1300" b="1" dirty="0"/>
              <a:t>  Hometown: East Dublin, GA</a:t>
            </a:r>
          </a:p>
          <a:p>
            <a:r>
              <a:rPr lang="en-US" sz="1300" b="1" dirty="0"/>
              <a:t>Parent: Yalonda Martin </a:t>
            </a:r>
          </a:p>
          <a:p>
            <a:r>
              <a:rPr lang="en-US" sz="1300" b="1" dirty="0"/>
              <a:t>Major: Forensic Science</a:t>
            </a:r>
          </a:p>
          <a:p>
            <a:r>
              <a:rPr lang="en-US" sz="1300" b="1" dirty="0"/>
              <a:t>Graduate of East Laurens High School</a:t>
            </a:r>
          </a:p>
          <a:p>
            <a:r>
              <a:rPr lang="en-US" sz="1300" b="1" dirty="0"/>
              <a:t>  </a:t>
            </a:r>
          </a:p>
          <a:p>
            <a:r>
              <a:rPr lang="en-US" sz="1300" b="1" dirty="0"/>
              <a:t>HONORS, AWARDS, RECOGNITION, and COMMUNITY SERVICE</a:t>
            </a:r>
          </a:p>
          <a:p>
            <a:r>
              <a:rPr lang="en-US" sz="1300" b="1" dirty="0"/>
              <a:t>NAACP, East Laurens High School John Phillip Sousa Award, East Laurens High School Director’s Award</a:t>
            </a:r>
          </a:p>
          <a:p>
            <a:r>
              <a:rPr lang="en-US" sz="1300" b="1" dirty="0"/>
              <a:t>Emerald Business and Professional Women’s Scholarship, Savannah State Class of 1976 Scholarship, Savannah State University National Alumni Association Scholarship, Savannah State University President’s Scholarship, Savannah State University ADISRE Scholarship Program, Savannah State University Dean’s List Scholar, Savannah State University Katherine Toler Scholarship, Thurgood Marshall College Fund Scholarship</a:t>
            </a:r>
          </a:p>
          <a:p>
            <a:endParaRPr lang="en-US" sz="800" dirty="0"/>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AF803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a:extLst>
              <a:ext uri="{FF2B5EF4-FFF2-40B4-BE49-F238E27FC236}">
                <a16:creationId xmlns:a16="http://schemas.microsoft.com/office/drawing/2014/main" id="{DBDE8FB6-5093-C95F-79ED-299943D60C0E}"/>
              </a:ext>
            </a:extLst>
          </p:cNvPr>
          <p:cNvPicPr>
            <a:picLocks noChangeAspect="1"/>
          </p:cNvPicPr>
          <p:nvPr/>
        </p:nvPicPr>
        <p:blipFill rotWithShape="1">
          <a:blip r:embed="rId2"/>
          <a:srcRect l="10" r="1013" b="3"/>
          <a:stretch/>
        </p:blipFill>
        <p:spPr>
          <a:xfrm>
            <a:off x="7308214" y="438460"/>
            <a:ext cx="4424865" cy="5960618"/>
          </a:xfrm>
          <a:prstGeom prst="rect">
            <a:avLst/>
          </a:prstGeom>
        </p:spPr>
      </p:pic>
    </p:spTree>
    <p:extLst>
      <p:ext uri="{BB962C8B-B14F-4D97-AF65-F5344CB8AC3E}">
        <p14:creationId xmlns:p14="http://schemas.microsoft.com/office/powerpoint/2010/main" val="297169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5C355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00A6CF8-3C77-13E7-6F58-E36806F3B0CB}"/>
              </a:ext>
            </a:extLst>
          </p:cNvPr>
          <p:cNvSpPr>
            <a:spLocks noGrp="1"/>
          </p:cNvSpPr>
          <p:nvPr>
            <p:ph type="title"/>
          </p:nvPr>
        </p:nvSpPr>
        <p:spPr>
          <a:xfrm>
            <a:off x="731520" y="731520"/>
            <a:ext cx="6089904" cy="1426464"/>
          </a:xfrm>
        </p:spPr>
        <p:txBody>
          <a:bodyPr>
            <a:normAutofit/>
          </a:bodyPr>
          <a:lstStyle/>
          <a:p>
            <a:r>
              <a:rPr lang="en-US">
                <a:solidFill>
                  <a:srgbClr val="FFFFFF"/>
                </a:solidFill>
              </a:rPr>
              <a:t>Miss Briana   Byrne</a:t>
            </a:r>
            <a:br>
              <a:rPr lang="en-US">
                <a:solidFill>
                  <a:srgbClr val="FFFFFF"/>
                </a:solidFill>
              </a:rPr>
            </a:br>
            <a:endParaRPr lang="en-US">
              <a:solidFill>
                <a:srgbClr val="FFFFFF"/>
              </a:solidFill>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E78134-8733-8F93-7789-D908C62ED476}"/>
              </a:ext>
            </a:extLst>
          </p:cNvPr>
          <p:cNvSpPr>
            <a:spLocks noGrp="1"/>
          </p:cNvSpPr>
          <p:nvPr>
            <p:ph idx="1"/>
          </p:nvPr>
        </p:nvSpPr>
        <p:spPr>
          <a:xfrm>
            <a:off x="789457" y="2826284"/>
            <a:ext cx="3759198" cy="3183992"/>
          </a:xfrm>
        </p:spPr>
        <p:txBody>
          <a:bodyPr anchor="ctr">
            <a:normAutofit/>
          </a:bodyPr>
          <a:lstStyle/>
          <a:p>
            <a:r>
              <a:rPr lang="en-US" sz="1600" b="1" dirty="0"/>
              <a:t>Graduated Dec. 2020</a:t>
            </a:r>
          </a:p>
          <a:p>
            <a:r>
              <a:rPr lang="en-US" sz="1600" b="1" dirty="0"/>
              <a:t>$500 per semester    </a:t>
            </a:r>
          </a:p>
          <a:p>
            <a:r>
              <a:rPr lang="en-US" sz="1600" b="1" dirty="0"/>
              <a:t>Hometown: Antiqua, West Indies</a:t>
            </a:r>
          </a:p>
          <a:p>
            <a:r>
              <a:rPr lang="en-US" sz="1600" b="1" dirty="0"/>
              <a:t>Parent: Wanda Byrne</a:t>
            </a:r>
          </a:p>
          <a:p>
            <a:r>
              <a:rPr lang="en-US" sz="1600" b="1" dirty="0"/>
              <a:t> Major: Forensic Science</a:t>
            </a:r>
          </a:p>
          <a:p>
            <a:r>
              <a:rPr lang="en-US" sz="1600" b="1" dirty="0"/>
              <a:t>HONORS, AWARDS, RECOGNITION, and COMMUNITY SERVICE</a:t>
            </a:r>
          </a:p>
          <a:p>
            <a:r>
              <a:rPr lang="en-US" sz="1600" b="1" dirty="0"/>
              <a:t> International Students Association, Student Government Association (SGA), Class of '76 scholar</a:t>
            </a:r>
          </a:p>
        </p:txBody>
      </p:sp>
      <p:sp>
        <p:nvSpPr>
          <p:cNvPr id="27" name="Rectangle 2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D7B68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a:extLst>
              <a:ext uri="{FF2B5EF4-FFF2-40B4-BE49-F238E27FC236}">
                <a16:creationId xmlns:a16="http://schemas.microsoft.com/office/drawing/2014/main" id="{DBA32640-1C24-C904-A8FE-EA52BB620968}"/>
              </a:ext>
            </a:extLst>
          </p:cNvPr>
          <p:cNvPicPr>
            <a:picLocks noChangeAspect="1"/>
          </p:cNvPicPr>
          <p:nvPr/>
        </p:nvPicPr>
        <p:blipFill rotWithShape="1">
          <a:blip r:embed="rId2"/>
          <a:srcRect l="19721" r="16248" b="3"/>
          <a:stretch/>
        </p:blipFill>
        <p:spPr>
          <a:xfrm>
            <a:off x="7429045" y="438460"/>
            <a:ext cx="3816710" cy="5960618"/>
          </a:xfrm>
          <a:prstGeom prst="rect">
            <a:avLst/>
          </a:prstGeom>
        </p:spPr>
      </p:pic>
    </p:spTree>
    <p:extLst>
      <p:ext uri="{BB962C8B-B14F-4D97-AF65-F5344CB8AC3E}">
        <p14:creationId xmlns:p14="http://schemas.microsoft.com/office/powerpoint/2010/main" val="304693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70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C7C19C-26F3-5987-A57D-807BF3591242}"/>
              </a:ext>
            </a:extLst>
          </p:cNvPr>
          <p:cNvSpPr>
            <a:spLocks noGrp="1"/>
          </p:cNvSpPr>
          <p:nvPr>
            <p:ph type="title"/>
          </p:nvPr>
        </p:nvSpPr>
        <p:spPr>
          <a:xfrm>
            <a:off x="524256" y="491260"/>
            <a:ext cx="6594189" cy="1625210"/>
          </a:xfrm>
        </p:spPr>
        <p:txBody>
          <a:bodyPr>
            <a:normAutofit/>
          </a:bodyPr>
          <a:lstStyle/>
          <a:p>
            <a:r>
              <a:rPr lang="en-US" sz="3700">
                <a:solidFill>
                  <a:srgbClr val="FFFFFF"/>
                </a:solidFill>
              </a:rPr>
              <a:t> Miss Erianna S. Hammond</a:t>
            </a:r>
            <a:br>
              <a:rPr lang="en-US" sz="3700">
                <a:solidFill>
                  <a:srgbClr val="FFFFFF"/>
                </a:solidFill>
              </a:rPr>
            </a:br>
            <a:r>
              <a:rPr lang="en-US" sz="3700">
                <a:solidFill>
                  <a:srgbClr val="FFFFFF"/>
                </a:solidFill>
              </a:rPr>
              <a:t>Then and now…</a:t>
            </a:r>
            <a:br>
              <a:rPr lang="en-US" sz="3700">
                <a:solidFill>
                  <a:srgbClr val="FFFFFF"/>
                </a:solidFill>
              </a:rPr>
            </a:br>
            <a:endParaRPr lang="en-US" sz="3700">
              <a:solidFill>
                <a:srgbClr val="FFFFFF"/>
              </a:solidFill>
            </a:endParaRPr>
          </a:p>
        </p:txBody>
      </p:sp>
      <p:pic>
        <p:nvPicPr>
          <p:cNvPr id="6" name="Picture 5">
            <a:extLst>
              <a:ext uri="{FF2B5EF4-FFF2-40B4-BE49-F238E27FC236}">
                <a16:creationId xmlns:a16="http://schemas.microsoft.com/office/drawing/2014/main" id="{46296155-40BA-F986-373A-3487445292D4}"/>
              </a:ext>
            </a:extLst>
          </p:cNvPr>
          <p:cNvPicPr>
            <a:picLocks noChangeAspect="1"/>
          </p:cNvPicPr>
          <p:nvPr/>
        </p:nvPicPr>
        <p:blipFill rotWithShape="1">
          <a:blip r:embed="rId2"/>
          <a:srcRect b="11113"/>
          <a:stretch/>
        </p:blipFill>
        <p:spPr>
          <a:xfrm>
            <a:off x="327549" y="2454903"/>
            <a:ext cx="3442801" cy="4080254"/>
          </a:xfrm>
          <a:prstGeom prst="rect">
            <a:avLst/>
          </a:prstGeom>
        </p:spPr>
      </p:pic>
      <p:pic>
        <p:nvPicPr>
          <p:cNvPr id="5" name="Picture 4">
            <a:extLst>
              <a:ext uri="{FF2B5EF4-FFF2-40B4-BE49-F238E27FC236}">
                <a16:creationId xmlns:a16="http://schemas.microsoft.com/office/drawing/2014/main" id="{4F8E8F7A-4B7F-9EC6-3369-8F1693127985}"/>
              </a:ext>
            </a:extLst>
          </p:cNvPr>
          <p:cNvPicPr>
            <a:picLocks noChangeAspect="1"/>
          </p:cNvPicPr>
          <p:nvPr/>
        </p:nvPicPr>
        <p:blipFill rotWithShape="1">
          <a:blip r:embed="rId3"/>
          <a:srcRect t="5508" b="19653"/>
          <a:stretch/>
        </p:blipFill>
        <p:spPr>
          <a:xfrm>
            <a:off x="3942260" y="2454902"/>
            <a:ext cx="3442803" cy="1958184"/>
          </a:xfrm>
          <a:prstGeom prst="rect">
            <a:avLst/>
          </a:prstGeom>
        </p:spPr>
      </p:pic>
      <p:pic>
        <p:nvPicPr>
          <p:cNvPr id="7" name="Picture 6">
            <a:extLst>
              <a:ext uri="{FF2B5EF4-FFF2-40B4-BE49-F238E27FC236}">
                <a16:creationId xmlns:a16="http://schemas.microsoft.com/office/drawing/2014/main" id="{E67D2EC3-0BD3-EC24-6439-040F685EF570}"/>
              </a:ext>
            </a:extLst>
          </p:cNvPr>
          <p:cNvPicPr>
            <a:picLocks noChangeAspect="1"/>
          </p:cNvPicPr>
          <p:nvPr/>
        </p:nvPicPr>
        <p:blipFill rotWithShape="1">
          <a:blip r:embed="rId4"/>
          <a:srcRect t="557" r="-3" b="42678"/>
          <a:stretch/>
        </p:blipFill>
        <p:spPr>
          <a:xfrm>
            <a:off x="3941061" y="4572285"/>
            <a:ext cx="3447288" cy="1956816"/>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8F27F9-1ECA-6177-2CB3-F0544C987897}"/>
              </a:ext>
            </a:extLst>
          </p:cNvPr>
          <p:cNvSpPr>
            <a:spLocks noGrp="1"/>
          </p:cNvSpPr>
          <p:nvPr>
            <p:ph idx="1"/>
          </p:nvPr>
        </p:nvSpPr>
        <p:spPr>
          <a:xfrm>
            <a:off x="7957973" y="763523"/>
            <a:ext cx="3511296" cy="5330952"/>
          </a:xfrm>
        </p:spPr>
        <p:txBody>
          <a:bodyPr anchor="ctr">
            <a:normAutofit/>
          </a:bodyPr>
          <a:lstStyle/>
          <a:p>
            <a:r>
              <a:rPr lang="en-US" sz="1000" dirty="0">
                <a:solidFill>
                  <a:srgbClr val="FFFFFF"/>
                </a:solidFill>
              </a:rPr>
              <a:t>Graduate, May 2022</a:t>
            </a:r>
          </a:p>
          <a:p>
            <a:pPr marL="0" indent="0">
              <a:buNone/>
            </a:pPr>
            <a:r>
              <a:rPr lang="en-US" sz="1000" dirty="0">
                <a:solidFill>
                  <a:srgbClr val="FFFFFF"/>
                </a:solidFill>
              </a:rPr>
              <a:t>  $1,000  per year      </a:t>
            </a:r>
          </a:p>
          <a:p>
            <a:pPr marL="0" indent="0">
              <a:buNone/>
            </a:pPr>
            <a:r>
              <a:rPr lang="en-US" sz="1000" dirty="0">
                <a:solidFill>
                  <a:srgbClr val="FFFFFF"/>
                </a:solidFill>
              </a:rPr>
              <a:t>   Hometown: Chesapeake, VA</a:t>
            </a:r>
          </a:p>
          <a:p>
            <a:r>
              <a:rPr lang="en-US" sz="1000" dirty="0">
                <a:solidFill>
                  <a:srgbClr val="FFFFFF"/>
                </a:solidFill>
              </a:rPr>
              <a:t>To follow Ms. Hammond's post-graduate professional work , check out this impressive professional project with the U.S. government and on LinkedIn. </a:t>
            </a:r>
          </a:p>
          <a:p>
            <a:r>
              <a:rPr lang="en-US" sz="1000" dirty="0">
                <a:solidFill>
                  <a:srgbClr val="FFFFFF"/>
                </a:solidFill>
              </a:rPr>
              <a:t>Parent: Debra A. Dart</a:t>
            </a:r>
          </a:p>
          <a:p>
            <a:r>
              <a:rPr lang="en-US" sz="1000" dirty="0">
                <a:solidFill>
                  <a:srgbClr val="FFFFFF"/>
                </a:solidFill>
              </a:rPr>
              <a:t>Major: Marine Sciences</a:t>
            </a:r>
          </a:p>
          <a:p>
            <a:r>
              <a:rPr lang="en-US" sz="1000" dirty="0">
                <a:solidFill>
                  <a:srgbClr val="FFFFFF"/>
                </a:solidFill>
              </a:rPr>
              <a:t>HONORS, AWARDS, RECOGNITION, and COMMUNITY SERVICE</a:t>
            </a:r>
          </a:p>
          <a:p>
            <a:r>
              <a:rPr lang="en-US" sz="1000" dirty="0">
                <a:solidFill>
                  <a:srgbClr val="FFFFFF"/>
                </a:solidFill>
              </a:rPr>
              <a:t>NAACP Savannah State Collegiate Chapter, SGA Executive Secretary, Environmental Science Club, Member of NAACP, Honor Roll All Semesters, National Society of Leadership and Success, </a:t>
            </a:r>
            <a:r>
              <a:rPr lang="en-US" sz="1000" dirty="0" err="1">
                <a:solidFill>
                  <a:srgbClr val="FFFFFF"/>
                </a:solidFill>
              </a:rPr>
              <a:t>Azaelaland</a:t>
            </a:r>
            <a:r>
              <a:rPr lang="en-US" sz="1000" dirty="0">
                <a:solidFill>
                  <a:srgbClr val="FFFFFF"/>
                </a:solidFill>
              </a:rPr>
              <a:t> Nursing Home Volunteer, Powerful Educated And Respectful </a:t>
            </a:r>
            <a:r>
              <a:rPr lang="en-US" sz="1000" dirty="0" err="1">
                <a:solidFill>
                  <a:srgbClr val="FFFFFF"/>
                </a:solidFill>
              </a:rPr>
              <a:t>LadieS</a:t>
            </a:r>
            <a:r>
              <a:rPr lang="en-US" sz="1000" dirty="0">
                <a:solidFill>
                  <a:srgbClr val="FFFFFF"/>
                </a:solidFill>
              </a:rPr>
              <a:t> (PEARLS) Adviser and Mentor (Western Branch High School mentoring group), Environment Clean-Up, Math and Science Tutor, Youth Praise and Worship Leader at Tidewater </a:t>
            </a:r>
            <a:r>
              <a:rPr lang="en-US" sz="1000" dirty="0" err="1">
                <a:solidFill>
                  <a:srgbClr val="FFFFFF"/>
                </a:solidFill>
              </a:rPr>
              <a:t>Bibleway</a:t>
            </a:r>
            <a:r>
              <a:rPr lang="en-US" sz="1000" dirty="0">
                <a:solidFill>
                  <a:srgbClr val="FFFFFF"/>
                </a:solidFill>
              </a:rPr>
              <a:t> Temple, Otis J. Brock Elementary School, Savannah,  Volunteer Reader.</a:t>
            </a:r>
            <a:r>
              <a:rPr lang="en-US" sz="1000" b="0" i="0" dirty="0">
                <a:solidFill>
                  <a:srgbClr val="FFFFFF"/>
                </a:solidFill>
                <a:effectLst/>
                <a:latin typeface="Segoe UI Historic" panose="020B0502040204020203" pitchFamily="34" charset="0"/>
              </a:rPr>
              <a:t> </a:t>
            </a:r>
          </a:p>
          <a:p>
            <a:r>
              <a:rPr lang="en-US" sz="1000" b="0" i="0" dirty="0" err="1">
                <a:solidFill>
                  <a:srgbClr val="FFFFFF"/>
                </a:solidFill>
                <a:effectLst/>
                <a:latin typeface="Segoe UI Historic" panose="020B0502040204020203" pitchFamily="34" charset="0"/>
              </a:rPr>
              <a:t>Erianna</a:t>
            </a:r>
            <a:r>
              <a:rPr lang="en-US" sz="1000" b="0" i="0" dirty="0">
                <a:solidFill>
                  <a:srgbClr val="FFFFFF"/>
                </a:solidFill>
                <a:effectLst/>
                <a:latin typeface="Segoe UI Historic" panose="020B0502040204020203" pitchFamily="34" charset="0"/>
              </a:rPr>
              <a:t> Hammond, member of the Delta Nu Chapter of Delta Sigma Theta Sorority, Inc., is a Marine Science major with a focus in Marine Mammalogy at Savannah State University. She is a 2x National Scholarship Recipient of the National Oceanic and Atmospheric Administration. In this program, </a:t>
            </a:r>
            <a:r>
              <a:rPr lang="en-US" sz="1000" b="0" i="0" dirty="0" err="1">
                <a:solidFill>
                  <a:srgbClr val="FFFFFF"/>
                </a:solidFill>
                <a:effectLst/>
                <a:latin typeface="Segoe UI Historic" panose="020B0502040204020203" pitchFamily="34" charset="0"/>
              </a:rPr>
              <a:t>Erianna</a:t>
            </a:r>
            <a:r>
              <a:rPr lang="en-US" sz="1000" b="0" i="0" dirty="0">
                <a:solidFill>
                  <a:srgbClr val="FFFFFF"/>
                </a:solidFill>
                <a:effectLst/>
                <a:latin typeface="Segoe UI Historic" panose="020B0502040204020203" pitchFamily="34" charset="0"/>
              </a:rPr>
              <a:t> has provided her scientific expertise in marine mammal research and ocean conservation in various locations in both the Atlantic and Pacific Ocean. Her research focuses on human impacts in relation to ocean life.</a:t>
            </a:r>
            <a:endParaRPr lang="en-US" sz="1000" dirty="0">
              <a:solidFill>
                <a:srgbClr val="FFFFFF"/>
              </a:solidFill>
            </a:endParaRPr>
          </a:p>
          <a:p>
            <a:endParaRPr lang="en-US" sz="1000" dirty="0">
              <a:solidFill>
                <a:srgbClr val="FFFFFF"/>
              </a:solidFill>
            </a:endParaRPr>
          </a:p>
          <a:p>
            <a:endParaRPr lang="en-US" sz="1000" dirty="0">
              <a:solidFill>
                <a:srgbClr val="FFFFFF"/>
              </a:solidFill>
            </a:endParaRPr>
          </a:p>
        </p:txBody>
      </p:sp>
    </p:spTree>
    <p:extLst>
      <p:ext uri="{BB962C8B-B14F-4D97-AF65-F5344CB8AC3E}">
        <p14:creationId xmlns:p14="http://schemas.microsoft.com/office/powerpoint/2010/main" val="3911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49DE1-F3A6-B633-BCA5-4E7CD32C5C2B}"/>
              </a:ext>
            </a:extLst>
          </p:cNvPr>
          <p:cNvSpPr>
            <a:spLocks noGrp="1"/>
          </p:cNvSpPr>
          <p:nvPr>
            <p:ph type="title"/>
          </p:nvPr>
        </p:nvSpPr>
        <p:spPr>
          <a:xfrm>
            <a:off x="838201" y="345810"/>
            <a:ext cx="5120561" cy="1325563"/>
          </a:xfrm>
        </p:spPr>
        <p:txBody>
          <a:bodyPr>
            <a:normAutofit/>
          </a:bodyPr>
          <a:lstStyle/>
          <a:p>
            <a:r>
              <a:rPr lang="en-US" dirty="0"/>
              <a:t>Miss Amaya Bennett, Graduate, Dec. 2022</a:t>
            </a:r>
          </a:p>
        </p:txBody>
      </p:sp>
      <p:sp>
        <p:nvSpPr>
          <p:cNvPr id="3" name="Content Placeholder 2">
            <a:extLst>
              <a:ext uri="{FF2B5EF4-FFF2-40B4-BE49-F238E27FC236}">
                <a16:creationId xmlns:a16="http://schemas.microsoft.com/office/drawing/2014/main" id="{B4A68D7A-08C5-04AD-699A-3D9359974BBD}"/>
              </a:ext>
            </a:extLst>
          </p:cNvPr>
          <p:cNvSpPr>
            <a:spLocks noGrp="1"/>
          </p:cNvSpPr>
          <p:nvPr>
            <p:ph idx="1"/>
          </p:nvPr>
        </p:nvSpPr>
        <p:spPr>
          <a:xfrm>
            <a:off x="838201" y="1825625"/>
            <a:ext cx="5092194" cy="4351338"/>
          </a:xfrm>
        </p:spPr>
        <p:txBody>
          <a:bodyPr>
            <a:normAutofit/>
          </a:bodyPr>
          <a:lstStyle/>
          <a:p>
            <a:pPr marL="0" indent="0">
              <a:buNone/>
            </a:pPr>
            <a:r>
              <a:rPr lang="en-US" sz="1100" dirty="0"/>
              <a:t> </a:t>
            </a:r>
          </a:p>
          <a:p>
            <a:r>
              <a:rPr lang="en-US" sz="1200" b="1" dirty="0"/>
              <a:t>$1,000 per year</a:t>
            </a:r>
          </a:p>
          <a:p>
            <a:r>
              <a:rPr lang="en-US" sz="1200" b="1" dirty="0"/>
              <a:t>Hometown:  Decatur, GA</a:t>
            </a:r>
          </a:p>
          <a:p>
            <a:r>
              <a:rPr lang="en-US" sz="1200" b="1" dirty="0"/>
              <a:t>Congratulations to Ms. Bennett, winner of the 2022 Prevention Rising Star Award, August 31, 2022 in Savannah from the Georgia School of Addiction Studies.</a:t>
            </a:r>
          </a:p>
          <a:p>
            <a:endParaRPr lang="en-US" sz="1200" b="1" dirty="0"/>
          </a:p>
          <a:p>
            <a:r>
              <a:rPr lang="en-US" sz="1200" b="1" dirty="0"/>
              <a:t>Parent: Valencia Breedlove</a:t>
            </a:r>
          </a:p>
          <a:p>
            <a:r>
              <a:rPr lang="en-US" sz="1200" b="1" dirty="0"/>
              <a:t>HONORS, AWARDS, RECOGNITION, and COMMUNITY SERVICE</a:t>
            </a:r>
          </a:p>
          <a:p>
            <a:endParaRPr lang="en-US" sz="1200" b="1" dirty="0"/>
          </a:p>
          <a:p>
            <a:r>
              <a:rPr lang="en-US" sz="1200" b="1" dirty="0"/>
              <a:t>Decatur Prevention Initiative  - Youth Platform  -Career Association -Poetic Praise  - SOAR (Student Organization Led Against Racism) -Budding Rose Debutante Program -Student Ambassador with The Decatur High school Student Center -21 Century Leaders, 3rd Place Poetry Slam (2016), 1st Place Poetry Slam (2017), Student Government Association 9th Grade President (2017), Inducted into Career Association (2017), Career Association Vice President of Leadership (2018-2019), Career Association President (2019-2020), 1st place for Outstanding Leadership with Job For Georgia Graduates (number one in the state of Georgia</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9B8DAC0-0A9E-885D-4963-DC97FDEAFDFC}"/>
              </a:ext>
            </a:extLst>
          </p:cNvPr>
          <p:cNvPicPr>
            <a:picLocks noChangeAspect="1"/>
          </p:cNvPicPr>
          <p:nvPr/>
        </p:nvPicPr>
        <p:blipFill rotWithShape="1">
          <a:blip r:embed="rId2"/>
          <a:srcRect t="22990" r="-1" b="32489"/>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8075275B-97E8-CA2A-4B77-B51063407DC2}"/>
              </a:ext>
            </a:extLst>
          </p:cNvPr>
          <p:cNvPicPr>
            <a:picLocks noChangeAspect="1"/>
          </p:cNvPicPr>
          <p:nvPr/>
        </p:nvPicPr>
        <p:blipFill rotWithShape="1">
          <a:blip r:embed="rId3"/>
          <a:srcRect t="1453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69473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BC97F-7C01-5361-5B5C-232F311C4696}"/>
              </a:ext>
            </a:extLst>
          </p:cNvPr>
          <p:cNvSpPr>
            <a:spLocks noGrp="1"/>
          </p:cNvSpPr>
          <p:nvPr>
            <p:ph type="title"/>
          </p:nvPr>
        </p:nvSpPr>
        <p:spPr>
          <a:xfrm>
            <a:off x="838201" y="345810"/>
            <a:ext cx="5120561" cy="1325563"/>
          </a:xfrm>
        </p:spPr>
        <p:txBody>
          <a:bodyPr>
            <a:normAutofit/>
          </a:bodyPr>
          <a:lstStyle/>
          <a:p>
            <a:r>
              <a:rPr lang="en-US"/>
              <a:t>Dianah Anderson then and now…</a:t>
            </a:r>
            <a:endParaRPr lang="en-US" dirty="0"/>
          </a:p>
        </p:txBody>
      </p:sp>
      <p:sp>
        <p:nvSpPr>
          <p:cNvPr id="3" name="Content Placeholder 2">
            <a:extLst>
              <a:ext uri="{FF2B5EF4-FFF2-40B4-BE49-F238E27FC236}">
                <a16:creationId xmlns:a16="http://schemas.microsoft.com/office/drawing/2014/main" id="{894CE090-08B9-2953-41EA-EE7BA048189B}"/>
              </a:ext>
            </a:extLst>
          </p:cNvPr>
          <p:cNvSpPr>
            <a:spLocks noGrp="1"/>
          </p:cNvSpPr>
          <p:nvPr>
            <p:ph idx="1"/>
          </p:nvPr>
        </p:nvSpPr>
        <p:spPr>
          <a:xfrm>
            <a:off x="838201" y="1825625"/>
            <a:ext cx="5092194" cy="4351338"/>
          </a:xfrm>
        </p:spPr>
        <p:txBody>
          <a:bodyPr>
            <a:normAutofit/>
          </a:bodyPr>
          <a:lstStyle/>
          <a:p>
            <a:r>
              <a:rPr lang="en-US" sz="1300" dirty="0"/>
              <a:t> </a:t>
            </a:r>
            <a:r>
              <a:rPr lang="en-US" sz="1300" b="1" dirty="0" err="1"/>
              <a:t>Dianah</a:t>
            </a:r>
            <a:r>
              <a:rPr lang="en-US" sz="1300" b="1" dirty="0"/>
              <a:t> Anderson Completes Summer 2022 Internship at UGA!   </a:t>
            </a:r>
          </a:p>
          <a:p>
            <a:r>
              <a:rPr lang="en-US" sz="1300" b="1" dirty="0"/>
              <a:t>$1,000 per year</a:t>
            </a:r>
          </a:p>
          <a:p>
            <a:r>
              <a:rPr lang="en-US" sz="1300" b="1" dirty="0"/>
              <a:t>                         Hometown: Albany, GA</a:t>
            </a:r>
          </a:p>
          <a:p>
            <a:endParaRPr lang="en-US" sz="1300" b="1" dirty="0"/>
          </a:p>
          <a:p>
            <a:endParaRPr lang="en-US" sz="1300" b="1" dirty="0"/>
          </a:p>
          <a:p>
            <a:r>
              <a:rPr lang="en-US" sz="1300" b="1" dirty="0"/>
              <a:t>Parents: Tammy Cowart Anderson &amp; </a:t>
            </a:r>
            <a:r>
              <a:rPr lang="en-US" sz="1300" b="1" dirty="0" err="1"/>
              <a:t>Darroye</a:t>
            </a:r>
            <a:r>
              <a:rPr lang="en-US" sz="1300" b="1" dirty="0"/>
              <a:t> Anderson</a:t>
            </a:r>
          </a:p>
          <a:p>
            <a:r>
              <a:rPr lang="en-US" sz="1300" b="1" dirty="0"/>
              <a:t>HONORS, AWARDS, RECOGNITION, and COMMUNITY SERVICE</a:t>
            </a:r>
          </a:p>
          <a:p>
            <a:r>
              <a:rPr lang="en-US" sz="1300" b="1" dirty="0"/>
              <a:t>Highest Average in Chemistry, Highest Average in 9th grade lit, A/B honor roll, BETA Club, Teacher as a Profession Pathway Completion, Teen Leader Certified, Principal’s Honor Roll at 4c Academy, Top 10% of the Class of 2020, Jefferson Street Boys &amp; Girls Club (Feeding the Valley Food Bank)</a:t>
            </a:r>
          </a:p>
          <a:p>
            <a:r>
              <a:rPr lang="en-US" sz="1300" b="1" dirty="0"/>
              <a:t>Captain of Monroe Comprehensive High School Soccer Team, Member of Dougherty County 4-H club, Member of New Oak Grove Baptist Church and organizer of Dimes for Cancer Fundraiser, Youth Secretary of Mt. Hosea Union Meeting, Participant in Relay for Life, Member of New Oak Grove Young Adult Choir, Work Based Learning Student at the Boys &amp; Girls Club, Feed the Valley Volunteer </a:t>
            </a:r>
          </a:p>
        </p:txBody>
      </p:sp>
      <p:sp>
        <p:nvSpPr>
          <p:cNvPr id="16"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B887CEC-C244-8977-4A3E-4C35AC55B1A8}"/>
              </a:ext>
            </a:extLst>
          </p:cNvPr>
          <p:cNvPicPr>
            <a:picLocks noChangeAspect="1"/>
          </p:cNvPicPr>
          <p:nvPr/>
        </p:nvPicPr>
        <p:blipFill rotWithShape="1">
          <a:blip r:embed="rId2"/>
          <a:srcRect t="6566" b="1262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065E5-3B93-6114-B44C-7B9C5B25ACA5}"/>
              </a:ext>
            </a:extLst>
          </p:cNvPr>
          <p:cNvPicPr>
            <a:picLocks noChangeAspect="1"/>
          </p:cNvPicPr>
          <p:nvPr/>
        </p:nvPicPr>
        <p:blipFill rotWithShape="1">
          <a:blip r:embed="rId3"/>
          <a:srcRect l="20077" r="16953"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06486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25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DD4EB7-8ADC-7445-BE61-845DA18F95CC}"/>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 Mr. Nigel Smith, Jr. </a:t>
            </a:r>
            <a:br>
              <a:rPr lang="en-US" dirty="0">
                <a:solidFill>
                  <a:srgbClr val="FFFFFF"/>
                </a:solidFill>
              </a:rPr>
            </a:br>
            <a:endParaRPr lang="en-US" dirty="0">
              <a:solidFill>
                <a:srgbClr val="FFFFFF"/>
              </a:solidFill>
            </a:endParaRPr>
          </a:p>
        </p:txBody>
      </p:sp>
      <p:sp>
        <p:nvSpPr>
          <p:cNvPr id="12" name="Rectangle 11">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4C3D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B32555F-67E8-0E2A-1A62-F1F8E2F9EDB4}"/>
              </a:ext>
            </a:extLst>
          </p:cNvPr>
          <p:cNvPicPr>
            <a:picLocks noChangeAspect="1"/>
          </p:cNvPicPr>
          <p:nvPr/>
        </p:nvPicPr>
        <p:blipFill>
          <a:blip r:embed="rId2"/>
          <a:stretch>
            <a:fillRect/>
          </a:stretch>
        </p:blipFill>
        <p:spPr>
          <a:xfrm>
            <a:off x="754137" y="2667954"/>
            <a:ext cx="2607594" cy="3635293"/>
          </a:xfrm>
          <a:prstGeom prst="rect">
            <a:avLst/>
          </a:prstGeom>
        </p:spPr>
      </p:pic>
      <p:sp>
        <p:nvSpPr>
          <p:cNvPr id="14" name="Rectangle 13">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4C3D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0096F91-E5E1-CB63-DA67-00CBDA2A5B58}"/>
              </a:ext>
            </a:extLst>
          </p:cNvPr>
          <p:cNvPicPr>
            <a:picLocks noChangeAspect="1"/>
          </p:cNvPicPr>
          <p:nvPr/>
        </p:nvPicPr>
        <p:blipFill>
          <a:blip r:embed="rId3"/>
          <a:stretch>
            <a:fillRect/>
          </a:stretch>
        </p:blipFill>
        <p:spPr>
          <a:xfrm>
            <a:off x="4315814" y="2667953"/>
            <a:ext cx="2713670" cy="363529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00AB1B-73C6-0C89-E8E5-516235B2FFD6}"/>
              </a:ext>
            </a:extLst>
          </p:cNvPr>
          <p:cNvSpPr>
            <a:spLocks noGrp="1"/>
          </p:cNvSpPr>
          <p:nvPr>
            <p:ph idx="1"/>
          </p:nvPr>
        </p:nvSpPr>
        <p:spPr>
          <a:xfrm>
            <a:off x="7956057" y="762983"/>
            <a:ext cx="3515128" cy="5330923"/>
          </a:xfrm>
        </p:spPr>
        <p:txBody>
          <a:bodyPr anchor="ctr">
            <a:normAutofit/>
          </a:bodyPr>
          <a:lstStyle/>
          <a:p>
            <a:r>
              <a:rPr lang="en-US" sz="1300" b="1" dirty="0">
                <a:solidFill>
                  <a:srgbClr val="FFFFFF"/>
                </a:solidFill>
              </a:rPr>
              <a:t>$ 1,000 per year</a:t>
            </a:r>
          </a:p>
          <a:p>
            <a:r>
              <a:rPr lang="en-US" sz="1300" b="1" dirty="0">
                <a:solidFill>
                  <a:srgbClr val="FFFFFF"/>
                </a:solidFill>
              </a:rPr>
              <a:t>Hometown: Savannah, GA</a:t>
            </a:r>
          </a:p>
          <a:p>
            <a:r>
              <a:rPr lang="en-US" sz="1300" b="1" dirty="0">
                <a:solidFill>
                  <a:srgbClr val="FFFFFF"/>
                </a:solidFill>
              </a:rPr>
              <a:t>Savannah Early College High School</a:t>
            </a:r>
          </a:p>
          <a:p>
            <a:r>
              <a:rPr lang="en-US" sz="1300" b="1" dirty="0">
                <a:solidFill>
                  <a:srgbClr val="FFFFFF"/>
                </a:solidFill>
              </a:rPr>
              <a:t>Parent: Christine Smith</a:t>
            </a:r>
          </a:p>
          <a:p>
            <a:r>
              <a:rPr lang="en-US" sz="1300" b="1" dirty="0">
                <a:solidFill>
                  <a:srgbClr val="FFFFFF"/>
                </a:solidFill>
              </a:rPr>
              <a:t>Major: Computer Science</a:t>
            </a:r>
          </a:p>
          <a:p>
            <a:r>
              <a:rPr lang="en-US" sz="1300" b="1" dirty="0">
                <a:solidFill>
                  <a:srgbClr val="FFFFFF"/>
                </a:solidFill>
              </a:rPr>
              <a:t>HONORS, AWARDS, RECOGNITION, and COMMUNITY SERVICE</a:t>
            </a:r>
          </a:p>
          <a:p>
            <a:r>
              <a:rPr lang="en-US" sz="1300" b="1" dirty="0">
                <a:solidFill>
                  <a:srgbClr val="FFFFFF"/>
                </a:solidFill>
              </a:rPr>
              <a:t>1st Place International Model African Union Award in Executive Council, 1st Place in Southeast Regional Model African Union, Microsoft Office Specialist Master Level Certification, Microsoft Technological Associate Certified, State Winner in FBLA Database Design, 2nd Place in Local GSEF Science Fair for Environmental Science, various Business Certifications, and 3rd Place Lincoln Douglass Debate in Fayetteville, NC, President of Model UN, Principal Student Advisor, Parliamentarian of FBLA, STEM Club leader, BETA Club Member, Yearbook Club Member, Google Science Fair Participant, and Student Council Junior Class Representative</a:t>
            </a:r>
          </a:p>
        </p:txBody>
      </p:sp>
    </p:spTree>
    <p:extLst>
      <p:ext uri="{BB962C8B-B14F-4D97-AF65-F5344CB8AC3E}">
        <p14:creationId xmlns:p14="http://schemas.microsoft.com/office/powerpoint/2010/main" val="589326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2A14E-3649-8DA8-009D-07D494418A72}"/>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100" kern="1200">
                <a:solidFill>
                  <a:schemeClr val="tx1"/>
                </a:solidFill>
                <a:latin typeface="+mj-lt"/>
                <a:ea typeface="+mj-ea"/>
                <a:cs typeface="+mj-cs"/>
              </a:rPr>
              <a:t>Mr. Braxton Chadwick, Graduating, May 2023</a:t>
            </a:r>
          </a:p>
        </p:txBody>
      </p:sp>
      <p:sp>
        <p:nvSpPr>
          <p:cNvPr id="8" name="TextBox 7">
            <a:extLst>
              <a:ext uri="{FF2B5EF4-FFF2-40B4-BE49-F238E27FC236}">
                <a16:creationId xmlns:a16="http://schemas.microsoft.com/office/drawing/2014/main" id="{1A05E009-244A-59CC-B43B-9D0604BE5700}"/>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t>Hometown: Woodstock, GA, moved to Savannah, GA</a:t>
            </a:r>
            <a:endParaRPr lang="en-US" b="1" i="0" dirty="0">
              <a:effectLst/>
            </a:endParaRPr>
          </a:p>
          <a:p>
            <a:pPr indent="-228600">
              <a:lnSpc>
                <a:spcPct val="90000"/>
              </a:lnSpc>
              <a:spcAft>
                <a:spcPts val="600"/>
              </a:spcAft>
              <a:buFont typeface="Arial" panose="020B0604020202020204" pitchFamily="34" charset="0"/>
              <a:buChar char="•"/>
            </a:pPr>
            <a:r>
              <a:rPr lang="en-US" b="1" i="0" dirty="0">
                <a:effectLst/>
              </a:rPr>
              <a:t>Birth city: Savannah</a:t>
            </a:r>
          </a:p>
          <a:p>
            <a:pPr indent="-228600">
              <a:lnSpc>
                <a:spcPct val="90000"/>
              </a:lnSpc>
              <a:spcAft>
                <a:spcPts val="600"/>
              </a:spcAft>
              <a:buFont typeface="Arial" panose="020B0604020202020204" pitchFamily="34" charset="0"/>
              <a:buChar char="•"/>
            </a:pPr>
            <a:r>
              <a:rPr lang="en-US" b="1" i="0" dirty="0">
                <a:effectLst/>
              </a:rPr>
              <a:t>Major/Expected graduation date: Middle Grades Education / Spring 2023</a:t>
            </a:r>
          </a:p>
          <a:p>
            <a:pPr indent="-228600">
              <a:lnSpc>
                <a:spcPct val="90000"/>
              </a:lnSpc>
              <a:spcAft>
                <a:spcPts val="600"/>
              </a:spcAft>
              <a:buFont typeface="Arial" panose="020B0604020202020204" pitchFamily="34" charset="0"/>
              <a:buChar char="•"/>
            </a:pPr>
            <a:r>
              <a:rPr lang="en-US" b="1" i="0" dirty="0">
                <a:effectLst/>
              </a:rPr>
              <a:t>Post college plans: To go to graduate school and teach and coach at a local middle school</a:t>
            </a:r>
            <a:endParaRPr lang="en-US" b="1" dirty="0"/>
          </a:p>
          <a:p>
            <a:pPr indent="-228600">
              <a:lnSpc>
                <a:spcPct val="90000"/>
              </a:lnSpc>
              <a:spcAft>
                <a:spcPts val="600"/>
              </a:spcAft>
              <a:buFont typeface="Arial" panose="020B0604020202020204" pitchFamily="34" charset="0"/>
              <a:buChar char="•"/>
            </a:pPr>
            <a:endParaRPr lang="en-US" dirty="0">
              <a:hlinkClick r:id="rId2"/>
            </a:endParaRPr>
          </a:p>
          <a:p>
            <a:pPr indent="-228600">
              <a:lnSpc>
                <a:spcPct val="90000"/>
              </a:lnSpc>
              <a:spcAft>
                <a:spcPts val="600"/>
              </a:spcAft>
              <a:buFont typeface="Arial" panose="020B0604020202020204" pitchFamily="34" charset="0"/>
              <a:buChar char="•"/>
            </a:pPr>
            <a:r>
              <a:rPr lang="en-US" dirty="0">
                <a:hlinkClick r:id="rId2"/>
              </a:rPr>
              <a:t>Braxton Chadwick’s Community Service in Metro Atlanta</a:t>
            </a: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BED1D5F-4464-1F0E-2C17-B740ADDDD580}"/>
              </a:ext>
            </a:extLst>
          </p:cNvPr>
          <p:cNvPicPr>
            <a:picLocks noChangeAspect="1"/>
          </p:cNvPicPr>
          <p:nvPr/>
        </p:nvPicPr>
        <p:blipFill rotWithShape="1">
          <a:blip r:embed="rId3"/>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90B64FF1-9A31-1284-DCCB-EC680BA2D836}"/>
              </a:ext>
            </a:extLst>
          </p:cNvPr>
          <p:cNvPicPr>
            <a:picLocks noGrp="1" noChangeAspect="1"/>
          </p:cNvPicPr>
          <p:nvPr>
            <p:ph idx="1"/>
          </p:nvPr>
        </p:nvPicPr>
        <p:blipFill rotWithShape="1">
          <a:blip r:embed="rId4"/>
          <a:srcRect t="10230" r="1" b="33307"/>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3278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1190</Words>
  <Application>Microsoft Office PowerPoint</Application>
  <PresentationFormat>Widescreen</PresentationFormat>
  <Paragraphs>92</Paragraphs>
  <Slides>12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-apple-system</vt:lpstr>
      <vt:lpstr>Arial</vt:lpstr>
      <vt:lpstr>Arial Black</vt:lpstr>
      <vt:lpstr>Calibri</vt:lpstr>
      <vt:lpstr>Calibri Light</vt:lpstr>
      <vt:lpstr>Georgia</vt:lpstr>
      <vt:lpstr>Segoe UI Historic</vt:lpstr>
      <vt:lpstr>Office Theme</vt:lpstr>
      <vt:lpstr>Scholar Biographies</vt:lpstr>
      <vt:lpstr>  Miss Aaliyah Buckholts  </vt:lpstr>
      <vt:lpstr>Miss Emmanuella S. Martin  </vt:lpstr>
      <vt:lpstr>Miss Briana   Byrne </vt:lpstr>
      <vt:lpstr> Miss Erianna S. Hammond Then and now… </vt:lpstr>
      <vt:lpstr>Miss Amaya Bennett, Graduate, Dec. 2022</vt:lpstr>
      <vt:lpstr>Dianah Anderson then and now…</vt:lpstr>
      <vt:lpstr> Mr. Nigel Smith, Jr.  </vt:lpstr>
      <vt:lpstr>Mr. Braxton Chadwick, Graduating, May 2023</vt:lpstr>
      <vt:lpstr>Ms. Sydnee Jordan-McCloud</vt:lpstr>
      <vt:lpstr>Ms. Khalia Knighton</vt:lpstr>
      <vt:lpstr>Mr. Alexander Jermaine (AJ) Richardson, Jr.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Scholar Biographies</dc:title>
  <dc:creator>Patricia W.</dc:creator>
  <cp:lastModifiedBy>Patricia W.</cp:lastModifiedBy>
  <cp:revision>1</cp:revision>
  <dcterms:created xsi:type="dcterms:W3CDTF">2023-01-24T18:25:36Z</dcterms:created>
  <dcterms:modified xsi:type="dcterms:W3CDTF">2023-01-24T21:27:22Z</dcterms:modified>
</cp:coreProperties>
</file>